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68" r:id="rId7"/>
    <p:sldId id="272" r:id="rId8"/>
    <p:sldId id="275" r:id="rId9"/>
    <p:sldId id="276" r:id="rId10"/>
    <p:sldId id="270" r:id="rId11"/>
    <p:sldId id="274" r:id="rId12"/>
    <p:sldId id="280" r:id="rId13"/>
    <p:sldId id="279" r:id="rId14"/>
    <p:sldId id="278" r:id="rId15"/>
    <p:sldId id="282" r:id="rId16"/>
    <p:sldId id="277" r:id="rId17"/>
    <p:sldId id="281" r:id="rId18"/>
    <p:sldId id="260" r:id="rId19"/>
    <p:sldId id="265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D4B"/>
    <a:srgbClr val="EB0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E57521-70C0-46A5-BB02-DD3278D7534F}" v="1" dt="2023-02-24T01:00:19.8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8505ECC0-0283-4392-2BAE-7E991D3E8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E6D9BE16-7119-C8FA-ED77-C2ACF9E6031B}"/>
              </a:ext>
            </a:extLst>
          </p:cNvPr>
          <p:cNvGrpSpPr/>
          <p:nvPr userDrawn="1"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C12F6E71-38F6-AC2C-E74B-C2B5C3B2CE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857825CB-B3F5-D592-9ACB-F83D2E4F4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188" y="274213"/>
              <a:ext cx="2009468" cy="582130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37AA30AC-E87D-E463-C1E7-6FD23ADDFEC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-1" y="428171"/>
              <a:ext cx="7300687" cy="6429829"/>
            </a:xfrm>
            <a:prstGeom prst="rect">
              <a:avLst/>
            </a:prstGeom>
          </p:spPr>
        </p:pic>
        <p:pic>
          <p:nvPicPr>
            <p:cNvPr id="10" name="圖片 9" descr="一張含有 網, 室外物品 的圖片&#10;&#10;自動產生的描述">
              <a:extLst>
                <a:ext uri="{FF2B5EF4-FFF2-40B4-BE49-F238E27FC236}">
                  <a16:creationId xmlns:a16="http://schemas.microsoft.com/office/drawing/2014/main" id="{BB0291CF-1959-EF4A-F409-80A7BB4B64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105"/>
            <a:stretch/>
          </p:blipFill>
          <p:spPr>
            <a:xfrm>
              <a:off x="6157307" y="428171"/>
              <a:ext cx="6034694" cy="6429829"/>
            </a:xfrm>
            <a:prstGeom prst="rect">
              <a:avLst/>
            </a:prstGeom>
          </p:spPr>
        </p:pic>
      </p:grpSp>
      <p:sp>
        <p:nvSpPr>
          <p:cNvPr id="12" name="TextBox 58">
            <a:extLst>
              <a:ext uri="{FF2B5EF4-FFF2-40B4-BE49-F238E27FC236}">
                <a16:creationId xmlns:a16="http://schemas.microsoft.com/office/drawing/2014/main" id="{3D34BCAE-FA66-5CB3-D9C7-24C28DAE5E5F}"/>
              </a:ext>
            </a:extLst>
          </p:cNvPr>
          <p:cNvSpPr txBox="1"/>
          <p:nvPr userDrawn="1"/>
        </p:nvSpPr>
        <p:spPr>
          <a:xfrm>
            <a:off x="3781905" y="6627168"/>
            <a:ext cx="46281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©2023 </a:t>
            </a:r>
            <a:r>
              <a:rPr lang="en-US" sz="900" dirty="0" err="1"/>
              <a:t>Edgecore</a:t>
            </a:r>
            <a:r>
              <a:rPr lang="en-US" sz="900" dirty="0"/>
              <a:t> Networks Corporation. Confidential and Proprietary. Please do not distribute.</a:t>
            </a:r>
          </a:p>
        </p:txBody>
      </p:sp>
      <p:sp>
        <p:nvSpPr>
          <p:cNvPr id="16" name="標題 15">
            <a:extLst>
              <a:ext uri="{FF2B5EF4-FFF2-40B4-BE49-F238E27FC236}">
                <a16:creationId xmlns:a16="http://schemas.microsoft.com/office/drawing/2014/main" id="{A144E918-9A97-BB28-2442-5E305DF21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200" y="2019602"/>
            <a:ext cx="8110800" cy="15696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20" name="文字版面配置區 19">
            <a:extLst>
              <a:ext uri="{FF2B5EF4-FFF2-40B4-BE49-F238E27FC236}">
                <a16:creationId xmlns:a16="http://schemas.microsoft.com/office/drawing/2014/main" id="{E25B1827-1071-FAA0-4EE8-40FFC379FB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67200" y="3492000"/>
            <a:ext cx="3477600" cy="954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+mn-lt"/>
              </a:defRPr>
            </a:lvl1pPr>
          </a:lstStyle>
          <a:p>
            <a:pPr lvl="0"/>
            <a:endParaRPr lang="zh-TW" altLang="en-US" dirty="0"/>
          </a:p>
        </p:txBody>
      </p:sp>
      <p:sp>
        <p:nvSpPr>
          <p:cNvPr id="21" name="文字版面配置區 19">
            <a:extLst>
              <a:ext uri="{FF2B5EF4-FFF2-40B4-BE49-F238E27FC236}">
                <a16:creationId xmlns:a16="http://schemas.microsoft.com/office/drawing/2014/main" id="{66738829-C9DC-B041-69BA-6746F54D2C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85200" y="4514400"/>
            <a:ext cx="1584000" cy="370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n-lt"/>
              </a:defRPr>
            </a:lvl1pPr>
          </a:lstStyle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324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838A62-8277-19D7-9450-4A0821209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E540F35B-6263-01EA-48AC-240AF986CD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2925" y="1364342"/>
            <a:ext cx="11066463" cy="489199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84434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17770703-2195-BBF2-20FB-4B08B7A75D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740403"/>
          </a:xfrm>
          <a:prstGeom prst="rect">
            <a:avLst/>
          </a:prstGeom>
        </p:spPr>
      </p:pic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DD65A822-D227-C45D-12A4-07341FCA4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2000" y="720725"/>
            <a:ext cx="3694112" cy="636588"/>
          </a:xfrm>
        </p:spPr>
        <p:txBody>
          <a:bodyPr>
            <a:normAutofit/>
          </a:bodyPr>
          <a:lstStyle>
            <a:lvl1pPr marL="0" indent="0">
              <a:buNone/>
              <a:defRPr sz="3200" b="1"/>
            </a:lvl1pPr>
          </a:lstStyle>
          <a:p>
            <a:pPr lvl="0"/>
            <a:endParaRPr lang="zh-TW" altLang="en-US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662F0719-1AAF-2638-9B57-4894FA74AA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11300" y="1441450"/>
            <a:ext cx="3694113" cy="1108075"/>
          </a:xfrm>
        </p:spPr>
        <p:txBody>
          <a:bodyPr>
            <a:normAutofit/>
          </a:bodyPr>
          <a:lstStyle>
            <a:lvl1pPr marL="0" indent="0">
              <a:buNone/>
              <a:defRPr sz="2400" i="1"/>
            </a:lvl1pPr>
          </a:lstStyle>
          <a:p>
            <a:pPr lvl="0"/>
            <a:endParaRPr lang="zh-TW" altLang="en-US" dirty="0"/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77F0BC58-6ED8-26C6-5CB7-811D2F6D999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49263" y="2932113"/>
            <a:ext cx="11466512" cy="32051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37967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DD93CF-C91D-97A9-33BD-CB8FF7C4E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49E673-D886-2E4A-1C6C-D615D29FC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601749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F7AE866-64A0-82EC-221D-A5D67C4BE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44172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86277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D00C96-8B59-29CF-D6EE-576120030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00" y="298800"/>
            <a:ext cx="10668721" cy="8748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2EBF62C-C7D8-4FCE-7387-78DB59F24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3600" y="1746002"/>
            <a:ext cx="4228425" cy="467937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B41A70F5-55CE-E7D9-C728-71B0867704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925" y="1004400"/>
            <a:ext cx="11066463" cy="504000"/>
          </a:xfrm>
        </p:spPr>
        <p:txBody>
          <a:bodyPr anchor="ctr"/>
          <a:lstStyle>
            <a:lvl1pPr marL="0" indent="0">
              <a:buNone/>
              <a:defRPr>
                <a:solidFill>
                  <a:srgbClr val="EB0045"/>
                </a:solidFill>
              </a:defRPr>
            </a:lvl1pPr>
          </a:lstStyle>
          <a:p>
            <a:pPr lvl="0"/>
            <a:endParaRPr lang="zh-TW" altLang="en-US" dirty="0"/>
          </a:p>
        </p:txBody>
      </p:sp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8674218E-7A6E-003F-BA57-6E07E15CD6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72074" y="1738313"/>
            <a:ext cx="6437313" cy="467836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325379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9F876C-3424-66DF-11B9-6CB2F2AD9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38EF6DE7-1529-3E19-8D04-77077C03BE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925" y="1004400"/>
            <a:ext cx="11066463" cy="504000"/>
          </a:xfrm>
        </p:spPr>
        <p:txBody>
          <a:bodyPr anchor="ctr"/>
          <a:lstStyle>
            <a:lvl1pPr marL="0" indent="0">
              <a:buNone/>
              <a:defRPr>
                <a:solidFill>
                  <a:srgbClr val="EB0045"/>
                </a:solidFill>
              </a:defRPr>
            </a:lvl1pPr>
          </a:lstStyle>
          <a:p>
            <a:pPr lvl="0"/>
            <a:endParaRPr lang="zh-TW" altLang="en-US" dirty="0"/>
          </a:p>
        </p:txBody>
      </p:sp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161AE918-6696-A202-18B4-6E66B9C16C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2925" y="1662113"/>
            <a:ext cx="11066463" cy="471963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94836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0BC2B15-F925-B0F2-BC1C-369931720E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694220F0-94DC-901B-24C0-2760E680C35E}"/>
              </a:ext>
            </a:extLst>
          </p:cNvPr>
          <p:cNvSpPr txBox="1"/>
          <p:nvPr userDrawn="1"/>
        </p:nvSpPr>
        <p:spPr>
          <a:xfrm>
            <a:off x="3960929" y="2685128"/>
            <a:ext cx="4270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5400" b="1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en-US" altLang="zh-TW" sz="5400" b="1" baseline="0">
                <a:latin typeface="Arial" panose="020B0604020202020204" pitchFamily="34" charset="0"/>
                <a:cs typeface="Arial" panose="020B0604020202020204" pitchFamily="34" charset="0"/>
              </a:rPr>
              <a:t> YOU</a:t>
            </a:r>
            <a:endParaRPr lang="zh-TW" altLang="en-US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60C65A66-02EF-285A-C461-1AE097292F59}"/>
              </a:ext>
            </a:extLst>
          </p:cNvPr>
          <p:cNvSpPr>
            <a:spLocks/>
          </p:cNvSpPr>
          <p:nvPr userDrawn="1"/>
        </p:nvSpPr>
        <p:spPr bwMode="auto">
          <a:xfrm>
            <a:off x="6599438" y="5173853"/>
            <a:ext cx="255962" cy="207603"/>
          </a:xfrm>
          <a:custGeom>
            <a:avLst/>
            <a:gdLst>
              <a:gd name="T0" fmla="*/ 110 w 350"/>
              <a:gd name="T1" fmla="*/ 284 h 284"/>
              <a:gd name="T2" fmla="*/ 314 w 350"/>
              <a:gd name="T3" fmla="*/ 80 h 284"/>
              <a:gd name="T4" fmla="*/ 314 w 350"/>
              <a:gd name="T5" fmla="*/ 71 h 284"/>
              <a:gd name="T6" fmla="*/ 350 w 350"/>
              <a:gd name="T7" fmla="*/ 34 h 284"/>
              <a:gd name="T8" fmla="*/ 308 w 350"/>
              <a:gd name="T9" fmla="*/ 45 h 284"/>
              <a:gd name="T10" fmla="*/ 340 w 350"/>
              <a:gd name="T11" fmla="*/ 5 h 284"/>
              <a:gd name="T12" fmla="*/ 294 w 350"/>
              <a:gd name="T13" fmla="*/ 23 h 284"/>
              <a:gd name="T14" fmla="*/ 242 w 350"/>
              <a:gd name="T15" fmla="*/ 0 h 284"/>
              <a:gd name="T16" fmla="*/ 170 w 350"/>
              <a:gd name="T17" fmla="*/ 72 h 284"/>
              <a:gd name="T18" fmla="*/ 172 w 350"/>
              <a:gd name="T19" fmla="*/ 88 h 284"/>
              <a:gd name="T20" fmla="*/ 25 w 350"/>
              <a:gd name="T21" fmla="*/ 13 h 284"/>
              <a:gd name="T22" fmla="*/ 15 w 350"/>
              <a:gd name="T23" fmla="*/ 49 h 284"/>
              <a:gd name="T24" fmla="*/ 47 w 350"/>
              <a:gd name="T25" fmla="*/ 109 h 284"/>
              <a:gd name="T26" fmla="*/ 14 w 350"/>
              <a:gd name="T27" fmla="*/ 100 h 284"/>
              <a:gd name="T28" fmla="*/ 14 w 350"/>
              <a:gd name="T29" fmla="*/ 101 h 284"/>
              <a:gd name="T30" fmla="*/ 72 w 350"/>
              <a:gd name="T31" fmla="*/ 171 h 284"/>
              <a:gd name="T32" fmla="*/ 53 w 350"/>
              <a:gd name="T33" fmla="*/ 174 h 284"/>
              <a:gd name="T34" fmla="*/ 39 w 350"/>
              <a:gd name="T35" fmla="*/ 172 h 284"/>
              <a:gd name="T36" fmla="*/ 106 w 350"/>
              <a:gd name="T37" fmla="*/ 222 h 284"/>
              <a:gd name="T38" fmla="*/ 17 w 350"/>
              <a:gd name="T39" fmla="*/ 253 h 284"/>
              <a:gd name="T40" fmla="*/ 0 w 350"/>
              <a:gd name="T41" fmla="*/ 252 h 284"/>
              <a:gd name="T42" fmla="*/ 110 w 350"/>
              <a:gd name="T4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0" h="284">
                <a:moveTo>
                  <a:pt x="110" y="284"/>
                </a:moveTo>
                <a:cubicBezTo>
                  <a:pt x="242" y="284"/>
                  <a:pt x="314" y="175"/>
                  <a:pt x="314" y="80"/>
                </a:cubicBezTo>
                <a:cubicBezTo>
                  <a:pt x="314" y="77"/>
                  <a:pt x="314" y="74"/>
                  <a:pt x="314" y="71"/>
                </a:cubicBezTo>
                <a:cubicBezTo>
                  <a:pt x="328" y="61"/>
                  <a:pt x="340" y="48"/>
                  <a:pt x="350" y="34"/>
                </a:cubicBezTo>
                <a:cubicBezTo>
                  <a:pt x="337" y="39"/>
                  <a:pt x="323" y="43"/>
                  <a:pt x="308" y="45"/>
                </a:cubicBezTo>
                <a:cubicBezTo>
                  <a:pt x="323" y="36"/>
                  <a:pt x="335" y="22"/>
                  <a:pt x="340" y="5"/>
                </a:cubicBezTo>
                <a:cubicBezTo>
                  <a:pt x="326" y="14"/>
                  <a:pt x="311" y="20"/>
                  <a:pt x="294" y="23"/>
                </a:cubicBezTo>
                <a:cubicBezTo>
                  <a:pt x="281" y="9"/>
                  <a:pt x="263" y="0"/>
                  <a:pt x="242" y="0"/>
                </a:cubicBezTo>
                <a:cubicBezTo>
                  <a:pt x="203" y="0"/>
                  <a:pt x="170" y="32"/>
                  <a:pt x="170" y="72"/>
                </a:cubicBezTo>
                <a:cubicBezTo>
                  <a:pt x="170" y="77"/>
                  <a:pt x="171" y="83"/>
                  <a:pt x="172" y="88"/>
                </a:cubicBezTo>
                <a:cubicBezTo>
                  <a:pt x="113" y="85"/>
                  <a:pt x="60" y="57"/>
                  <a:pt x="25" y="13"/>
                </a:cubicBezTo>
                <a:cubicBezTo>
                  <a:pt x="18" y="24"/>
                  <a:pt x="15" y="36"/>
                  <a:pt x="15" y="49"/>
                </a:cubicBezTo>
                <a:cubicBezTo>
                  <a:pt x="15" y="74"/>
                  <a:pt x="27" y="96"/>
                  <a:pt x="47" y="109"/>
                </a:cubicBezTo>
                <a:cubicBezTo>
                  <a:pt x="35" y="109"/>
                  <a:pt x="24" y="105"/>
                  <a:pt x="14" y="100"/>
                </a:cubicBezTo>
                <a:cubicBezTo>
                  <a:pt x="14" y="100"/>
                  <a:pt x="14" y="101"/>
                  <a:pt x="14" y="101"/>
                </a:cubicBezTo>
                <a:cubicBezTo>
                  <a:pt x="14" y="136"/>
                  <a:pt x="39" y="165"/>
                  <a:pt x="72" y="171"/>
                </a:cubicBezTo>
                <a:cubicBezTo>
                  <a:pt x="66" y="173"/>
                  <a:pt x="59" y="174"/>
                  <a:pt x="53" y="174"/>
                </a:cubicBezTo>
                <a:cubicBezTo>
                  <a:pt x="48" y="174"/>
                  <a:pt x="44" y="173"/>
                  <a:pt x="39" y="172"/>
                </a:cubicBezTo>
                <a:cubicBezTo>
                  <a:pt x="48" y="201"/>
                  <a:pt x="75" y="222"/>
                  <a:pt x="106" y="222"/>
                </a:cubicBezTo>
                <a:cubicBezTo>
                  <a:pt x="82" y="241"/>
                  <a:pt x="51" y="253"/>
                  <a:pt x="17" y="253"/>
                </a:cubicBezTo>
                <a:cubicBezTo>
                  <a:pt x="12" y="253"/>
                  <a:pt x="6" y="253"/>
                  <a:pt x="0" y="252"/>
                </a:cubicBezTo>
                <a:cubicBezTo>
                  <a:pt x="32" y="272"/>
                  <a:pt x="70" y="284"/>
                  <a:pt x="110" y="284"/>
                </a:cubicBezTo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Freeform 12">
            <a:extLst>
              <a:ext uri="{FF2B5EF4-FFF2-40B4-BE49-F238E27FC236}">
                <a16:creationId xmlns:a16="http://schemas.microsoft.com/office/drawing/2014/main" id="{0B434CC3-B9B3-5809-36D0-308B2E823EE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604311" y="4799518"/>
            <a:ext cx="246216" cy="172207"/>
          </a:xfrm>
          <a:custGeom>
            <a:avLst/>
            <a:gdLst>
              <a:gd name="T0" fmla="*/ 352 w 360"/>
              <a:gd name="T1" fmla="*/ 40 h 252"/>
              <a:gd name="T2" fmla="*/ 321 w 360"/>
              <a:gd name="T3" fmla="*/ 8 h 252"/>
              <a:gd name="T4" fmla="*/ 180 w 360"/>
              <a:gd name="T5" fmla="*/ 0 h 252"/>
              <a:gd name="T6" fmla="*/ 39 w 360"/>
              <a:gd name="T7" fmla="*/ 8 h 252"/>
              <a:gd name="T8" fmla="*/ 7 w 360"/>
              <a:gd name="T9" fmla="*/ 40 h 252"/>
              <a:gd name="T10" fmla="*/ 0 w 360"/>
              <a:gd name="T11" fmla="*/ 126 h 252"/>
              <a:gd name="T12" fmla="*/ 7 w 360"/>
              <a:gd name="T13" fmla="*/ 213 h 252"/>
              <a:gd name="T14" fmla="*/ 39 w 360"/>
              <a:gd name="T15" fmla="*/ 245 h 252"/>
              <a:gd name="T16" fmla="*/ 180 w 360"/>
              <a:gd name="T17" fmla="*/ 252 h 252"/>
              <a:gd name="T18" fmla="*/ 321 w 360"/>
              <a:gd name="T19" fmla="*/ 245 h 252"/>
              <a:gd name="T20" fmla="*/ 352 w 360"/>
              <a:gd name="T21" fmla="*/ 213 h 252"/>
              <a:gd name="T22" fmla="*/ 360 w 360"/>
              <a:gd name="T23" fmla="*/ 126 h 252"/>
              <a:gd name="T24" fmla="*/ 352 w 360"/>
              <a:gd name="T25" fmla="*/ 40 h 252"/>
              <a:gd name="T26" fmla="*/ 144 w 360"/>
              <a:gd name="T27" fmla="*/ 180 h 252"/>
              <a:gd name="T28" fmla="*/ 144 w 360"/>
              <a:gd name="T29" fmla="*/ 72 h 252"/>
              <a:gd name="T30" fmla="*/ 237 w 360"/>
              <a:gd name="T31" fmla="*/ 126 h 252"/>
              <a:gd name="T32" fmla="*/ 144 w 360"/>
              <a:gd name="T33" fmla="*/ 18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0" h="252">
                <a:moveTo>
                  <a:pt x="352" y="40"/>
                </a:moveTo>
                <a:cubicBezTo>
                  <a:pt x="348" y="24"/>
                  <a:pt x="336" y="12"/>
                  <a:pt x="321" y="8"/>
                </a:cubicBezTo>
                <a:cubicBezTo>
                  <a:pt x="293" y="0"/>
                  <a:pt x="180" y="0"/>
                  <a:pt x="180" y="0"/>
                </a:cubicBezTo>
                <a:cubicBezTo>
                  <a:pt x="180" y="0"/>
                  <a:pt x="67" y="0"/>
                  <a:pt x="39" y="8"/>
                </a:cubicBezTo>
                <a:cubicBezTo>
                  <a:pt x="24" y="12"/>
                  <a:pt x="12" y="24"/>
                  <a:pt x="7" y="40"/>
                </a:cubicBezTo>
                <a:cubicBezTo>
                  <a:pt x="0" y="68"/>
                  <a:pt x="0" y="126"/>
                  <a:pt x="0" y="126"/>
                </a:cubicBezTo>
                <a:cubicBezTo>
                  <a:pt x="0" y="126"/>
                  <a:pt x="0" y="185"/>
                  <a:pt x="7" y="213"/>
                </a:cubicBezTo>
                <a:cubicBezTo>
                  <a:pt x="12" y="228"/>
                  <a:pt x="24" y="241"/>
                  <a:pt x="39" y="245"/>
                </a:cubicBezTo>
                <a:cubicBezTo>
                  <a:pt x="67" y="252"/>
                  <a:pt x="180" y="252"/>
                  <a:pt x="180" y="252"/>
                </a:cubicBezTo>
                <a:cubicBezTo>
                  <a:pt x="180" y="252"/>
                  <a:pt x="293" y="252"/>
                  <a:pt x="321" y="245"/>
                </a:cubicBezTo>
                <a:cubicBezTo>
                  <a:pt x="336" y="241"/>
                  <a:pt x="348" y="228"/>
                  <a:pt x="352" y="213"/>
                </a:cubicBezTo>
                <a:cubicBezTo>
                  <a:pt x="360" y="185"/>
                  <a:pt x="360" y="126"/>
                  <a:pt x="360" y="126"/>
                </a:cubicBezTo>
                <a:cubicBezTo>
                  <a:pt x="360" y="126"/>
                  <a:pt x="360" y="68"/>
                  <a:pt x="352" y="40"/>
                </a:cubicBezTo>
                <a:close/>
                <a:moveTo>
                  <a:pt x="144" y="180"/>
                </a:moveTo>
                <a:cubicBezTo>
                  <a:pt x="144" y="72"/>
                  <a:pt x="144" y="72"/>
                  <a:pt x="144" y="72"/>
                </a:cubicBezTo>
                <a:cubicBezTo>
                  <a:pt x="237" y="126"/>
                  <a:pt x="237" y="126"/>
                  <a:pt x="237" y="126"/>
                </a:cubicBezTo>
                <a:lnTo>
                  <a:pt x="144" y="18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AF02D822-CA6E-01AD-F73F-F72238465399}"/>
              </a:ext>
            </a:extLst>
          </p:cNvPr>
          <p:cNvGrpSpPr/>
          <p:nvPr userDrawn="1"/>
        </p:nvGrpSpPr>
        <p:grpSpPr>
          <a:xfrm>
            <a:off x="3420177" y="5181657"/>
            <a:ext cx="191994" cy="191994"/>
            <a:chOff x="3420177" y="5181657"/>
            <a:chExt cx="191994" cy="191994"/>
          </a:xfrm>
        </p:grpSpPr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4D14B057-A10A-F3FB-EC4C-4CDCC0F5F9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87969" y="5241766"/>
              <a:ext cx="124202" cy="131885"/>
            </a:xfrm>
            <a:custGeom>
              <a:avLst/>
              <a:gdLst>
                <a:gd name="T0" fmla="*/ 64 w 207"/>
                <a:gd name="T1" fmla="*/ 34 h 219"/>
                <a:gd name="T2" fmla="*/ 77 w 207"/>
                <a:gd name="T3" fmla="*/ 20 h 219"/>
                <a:gd name="T4" fmla="*/ 127 w 207"/>
                <a:gd name="T5" fmla="*/ 0 h 219"/>
                <a:gd name="T6" fmla="*/ 158 w 207"/>
                <a:gd name="T7" fmla="*/ 4 h 219"/>
                <a:gd name="T8" fmla="*/ 201 w 207"/>
                <a:gd name="T9" fmla="*/ 50 h 219"/>
                <a:gd name="T10" fmla="*/ 207 w 207"/>
                <a:gd name="T11" fmla="*/ 102 h 219"/>
                <a:gd name="T12" fmla="*/ 207 w 207"/>
                <a:gd name="T13" fmla="*/ 214 h 219"/>
                <a:gd name="T14" fmla="*/ 203 w 207"/>
                <a:gd name="T15" fmla="*/ 219 h 219"/>
                <a:gd name="T16" fmla="*/ 145 w 207"/>
                <a:gd name="T17" fmla="*/ 219 h 219"/>
                <a:gd name="T18" fmla="*/ 141 w 207"/>
                <a:gd name="T19" fmla="*/ 215 h 219"/>
                <a:gd name="T20" fmla="*/ 141 w 207"/>
                <a:gd name="T21" fmla="*/ 108 h 219"/>
                <a:gd name="T22" fmla="*/ 138 w 207"/>
                <a:gd name="T23" fmla="*/ 82 h 219"/>
                <a:gd name="T24" fmla="*/ 105 w 207"/>
                <a:gd name="T25" fmla="*/ 58 h 219"/>
                <a:gd name="T26" fmla="*/ 68 w 207"/>
                <a:gd name="T27" fmla="*/ 94 h 219"/>
                <a:gd name="T28" fmla="*/ 67 w 207"/>
                <a:gd name="T29" fmla="*/ 111 h 219"/>
                <a:gd name="T30" fmla="*/ 67 w 207"/>
                <a:gd name="T31" fmla="*/ 214 h 219"/>
                <a:gd name="T32" fmla="*/ 62 w 207"/>
                <a:gd name="T33" fmla="*/ 219 h 219"/>
                <a:gd name="T34" fmla="*/ 4 w 207"/>
                <a:gd name="T35" fmla="*/ 219 h 219"/>
                <a:gd name="T36" fmla="*/ 0 w 207"/>
                <a:gd name="T37" fmla="*/ 215 h 219"/>
                <a:gd name="T38" fmla="*/ 0 w 207"/>
                <a:gd name="T39" fmla="*/ 10 h 219"/>
                <a:gd name="T40" fmla="*/ 5 w 207"/>
                <a:gd name="T41" fmla="*/ 6 h 219"/>
                <a:gd name="T42" fmla="*/ 60 w 207"/>
                <a:gd name="T43" fmla="*/ 6 h 219"/>
                <a:gd name="T44" fmla="*/ 64 w 207"/>
                <a:gd name="T45" fmla="*/ 10 h 219"/>
                <a:gd name="T46" fmla="*/ 64 w 207"/>
                <a:gd name="T47" fmla="*/ 34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7" h="219">
                  <a:moveTo>
                    <a:pt x="64" y="34"/>
                  </a:moveTo>
                  <a:cubicBezTo>
                    <a:pt x="68" y="29"/>
                    <a:pt x="72" y="24"/>
                    <a:pt x="77" y="20"/>
                  </a:cubicBezTo>
                  <a:cubicBezTo>
                    <a:pt x="91" y="7"/>
                    <a:pt x="107" y="0"/>
                    <a:pt x="127" y="0"/>
                  </a:cubicBezTo>
                  <a:cubicBezTo>
                    <a:pt x="137" y="0"/>
                    <a:pt x="148" y="1"/>
                    <a:pt x="158" y="4"/>
                  </a:cubicBezTo>
                  <a:cubicBezTo>
                    <a:pt x="181" y="11"/>
                    <a:pt x="195" y="27"/>
                    <a:pt x="201" y="50"/>
                  </a:cubicBezTo>
                  <a:cubicBezTo>
                    <a:pt x="206" y="67"/>
                    <a:pt x="207" y="85"/>
                    <a:pt x="207" y="102"/>
                  </a:cubicBezTo>
                  <a:cubicBezTo>
                    <a:pt x="207" y="140"/>
                    <a:pt x="207" y="177"/>
                    <a:pt x="207" y="214"/>
                  </a:cubicBezTo>
                  <a:cubicBezTo>
                    <a:pt x="207" y="218"/>
                    <a:pt x="206" y="219"/>
                    <a:pt x="203" y="219"/>
                  </a:cubicBezTo>
                  <a:cubicBezTo>
                    <a:pt x="184" y="219"/>
                    <a:pt x="164" y="219"/>
                    <a:pt x="145" y="219"/>
                  </a:cubicBezTo>
                  <a:cubicBezTo>
                    <a:pt x="142" y="219"/>
                    <a:pt x="141" y="218"/>
                    <a:pt x="141" y="215"/>
                  </a:cubicBezTo>
                  <a:cubicBezTo>
                    <a:pt x="141" y="179"/>
                    <a:pt x="141" y="144"/>
                    <a:pt x="141" y="108"/>
                  </a:cubicBezTo>
                  <a:cubicBezTo>
                    <a:pt x="141" y="99"/>
                    <a:pt x="140" y="90"/>
                    <a:pt x="138" y="82"/>
                  </a:cubicBezTo>
                  <a:cubicBezTo>
                    <a:pt x="133" y="66"/>
                    <a:pt x="122" y="58"/>
                    <a:pt x="105" y="58"/>
                  </a:cubicBezTo>
                  <a:cubicBezTo>
                    <a:pt x="83" y="60"/>
                    <a:pt x="71" y="71"/>
                    <a:pt x="68" y="94"/>
                  </a:cubicBezTo>
                  <a:cubicBezTo>
                    <a:pt x="67" y="100"/>
                    <a:pt x="67" y="105"/>
                    <a:pt x="67" y="111"/>
                  </a:cubicBezTo>
                  <a:cubicBezTo>
                    <a:pt x="67" y="145"/>
                    <a:pt x="67" y="180"/>
                    <a:pt x="67" y="214"/>
                  </a:cubicBezTo>
                  <a:cubicBezTo>
                    <a:pt x="67" y="218"/>
                    <a:pt x="66" y="219"/>
                    <a:pt x="62" y="219"/>
                  </a:cubicBezTo>
                  <a:cubicBezTo>
                    <a:pt x="43" y="219"/>
                    <a:pt x="24" y="219"/>
                    <a:pt x="4" y="219"/>
                  </a:cubicBezTo>
                  <a:cubicBezTo>
                    <a:pt x="1" y="219"/>
                    <a:pt x="0" y="218"/>
                    <a:pt x="0" y="215"/>
                  </a:cubicBezTo>
                  <a:cubicBezTo>
                    <a:pt x="0" y="146"/>
                    <a:pt x="0" y="78"/>
                    <a:pt x="0" y="10"/>
                  </a:cubicBezTo>
                  <a:cubicBezTo>
                    <a:pt x="0" y="6"/>
                    <a:pt x="2" y="6"/>
                    <a:pt x="5" y="6"/>
                  </a:cubicBezTo>
                  <a:cubicBezTo>
                    <a:pt x="23" y="6"/>
                    <a:pt x="41" y="6"/>
                    <a:pt x="60" y="6"/>
                  </a:cubicBezTo>
                  <a:cubicBezTo>
                    <a:pt x="63" y="6"/>
                    <a:pt x="64" y="7"/>
                    <a:pt x="64" y="10"/>
                  </a:cubicBezTo>
                  <a:cubicBezTo>
                    <a:pt x="64" y="18"/>
                    <a:pt x="64" y="26"/>
                    <a:pt x="64" y="34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626688E5-8E7A-3B15-102C-C8FFCE337D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23212" y="5245317"/>
              <a:ext cx="40220" cy="128334"/>
            </a:xfrm>
            <a:custGeom>
              <a:avLst/>
              <a:gdLst>
                <a:gd name="T0" fmla="*/ 67 w 67"/>
                <a:gd name="T1" fmla="*/ 107 h 213"/>
                <a:gd name="T2" fmla="*/ 67 w 67"/>
                <a:gd name="T3" fmla="*/ 208 h 213"/>
                <a:gd name="T4" fmla="*/ 62 w 67"/>
                <a:gd name="T5" fmla="*/ 213 h 213"/>
                <a:gd name="T6" fmla="*/ 4 w 67"/>
                <a:gd name="T7" fmla="*/ 213 h 213"/>
                <a:gd name="T8" fmla="*/ 0 w 67"/>
                <a:gd name="T9" fmla="*/ 209 h 213"/>
                <a:gd name="T10" fmla="*/ 0 w 67"/>
                <a:gd name="T11" fmla="*/ 3 h 213"/>
                <a:gd name="T12" fmla="*/ 4 w 67"/>
                <a:gd name="T13" fmla="*/ 0 h 213"/>
                <a:gd name="T14" fmla="*/ 62 w 67"/>
                <a:gd name="T15" fmla="*/ 0 h 213"/>
                <a:gd name="T16" fmla="*/ 67 w 67"/>
                <a:gd name="T17" fmla="*/ 4 h 213"/>
                <a:gd name="T18" fmla="*/ 67 w 67"/>
                <a:gd name="T19" fmla="*/ 10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213">
                  <a:moveTo>
                    <a:pt x="67" y="107"/>
                  </a:moveTo>
                  <a:cubicBezTo>
                    <a:pt x="67" y="140"/>
                    <a:pt x="67" y="174"/>
                    <a:pt x="67" y="208"/>
                  </a:cubicBezTo>
                  <a:cubicBezTo>
                    <a:pt x="67" y="212"/>
                    <a:pt x="66" y="213"/>
                    <a:pt x="62" y="213"/>
                  </a:cubicBezTo>
                  <a:cubicBezTo>
                    <a:pt x="43" y="213"/>
                    <a:pt x="24" y="213"/>
                    <a:pt x="4" y="213"/>
                  </a:cubicBezTo>
                  <a:cubicBezTo>
                    <a:pt x="1" y="213"/>
                    <a:pt x="0" y="212"/>
                    <a:pt x="0" y="209"/>
                  </a:cubicBezTo>
                  <a:cubicBezTo>
                    <a:pt x="0" y="140"/>
                    <a:pt x="0" y="72"/>
                    <a:pt x="0" y="3"/>
                  </a:cubicBezTo>
                  <a:cubicBezTo>
                    <a:pt x="0" y="1"/>
                    <a:pt x="1" y="0"/>
                    <a:pt x="4" y="0"/>
                  </a:cubicBezTo>
                  <a:cubicBezTo>
                    <a:pt x="24" y="0"/>
                    <a:pt x="43" y="0"/>
                    <a:pt x="62" y="0"/>
                  </a:cubicBezTo>
                  <a:cubicBezTo>
                    <a:pt x="66" y="0"/>
                    <a:pt x="67" y="1"/>
                    <a:pt x="67" y="4"/>
                  </a:cubicBezTo>
                  <a:cubicBezTo>
                    <a:pt x="67" y="38"/>
                    <a:pt x="67" y="72"/>
                    <a:pt x="67" y="10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0" name="Oval 16">
              <a:extLst>
                <a:ext uri="{FF2B5EF4-FFF2-40B4-BE49-F238E27FC236}">
                  <a16:creationId xmlns:a16="http://schemas.microsoft.com/office/drawing/2014/main" id="{C02845EB-347A-322F-1775-4F33EEF1C3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420177" y="5181657"/>
              <a:ext cx="46038" cy="45652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1" name="Freeform 18">
            <a:extLst>
              <a:ext uri="{FF2B5EF4-FFF2-40B4-BE49-F238E27FC236}">
                <a16:creationId xmlns:a16="http://schemas.microsoft.com/office/drawing/2014/main" id="{5CBBC79B-BD01-A058-C6DB-E9EAD510757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390174" y="4370876"/>
            <a:ext cx="252000" cy="252000"/>
          </a:xfrm>
          <a:custGeom>
            <a:avLst/>
            <a:gdLst>
              <a:gd name="T0" fmla="*/ 200 w 400"/>
              <a:gd name="T1" fmla="*/ 0 h 400"/>
              <a:gd name="T2" fmla="*/ 0 w 400"/>
              <a:gd name="T3" fmla="*/ 200 h 400"/>
              <a:gd name="T4" fmla="*/ 200 w 400"/>
              <a:gd name="T5" fmla="*/ 400 h 400"/>
              <a:gd name="T6" fmla="*/ 400 w 400"/>
              <a:gd name="T7" fmla="*/ 200 h 400"/>
              <a:gd name="T8" fmla="*/ 200 w 400"/>
              <a:gd name="T9" fmla="*/ 0 h 400"/>
              <a:gd name="T10" fmla="*/ 332 w 400"/>
              <a:gd name="T11" fmla="*/ 92 h 400"/>
              <a:gd name="T12" fmla="*/ 370 w 400"/>
              <a:gd name="T13" fmla="*/ 199 h 400"/>
              <a:gd name="T14" fmla="*/ 252 w 400"/>
              <a:gd name="T15" fmla="*/ 193 h 400"/>
              <a:gd name="T16" fmla="*/ 248 w 400"/>
              <a:gd name="T17" fmla="*/ 184 h 400"/>
              <a:gd name="T18" fmla="*/ 237 w 400"/>
              <a:gd name="T19" fmla="*/ 159 h 400"/>
              <a:gd name="T20" fmla="*/ 332 w 400"/>
              <a:gd name="T21" fmla="*/ 92 h 400"/>
              <a:gd name="T22" fmla="*/ 200 w 400"/>
              <a:gd name="T23" fmla="*/ 30 h 400"/>
              <a:gd name="T24" fmla="*/ 313 w 400"/>
              <a:gd name="T25" fmla="*/ 72 h 400"/>
              <a:gd name="T26" fmla="*/ 223 w 400"/>
              <a:gd name="T27" fmla="*/ 134 h 400"/>
              <a:gd name="T28" fmla="*/ 160 w 400"/>
              <a:gd name="T29" fmla="*/ 34 h 400"/>
              <a:gd name="T30" fmla="*/ 200 w 400"/>
              <a:gd name="T31" fmla="*/ 30 h 400"/>
              <a:gd name="T32" fmla="*/ 127 w 400"/>
              <a:gd name="T33" fmla="*/ 46 h 400"/>
              <a:gd name="T34" fmla="*/ 190 w 400"/>
              <a:gd name="T35" fmla="*/ 144 h 400"/>
              <a:gd name="T36" fmla="*/ 33 w 400"/>
              <a:gd name="T37" fmla="*/ 165 h 400"/>
              <a:gd name="T38" fmla="*/ 127 w 400"/>
              <a:gd name="T39" fmla="*/ 46 h 400"/>
              <a:gd name="T40" fmla="*/ 29 w 400"/>
              <a:gd name="T41" fmla="*/ 200 h 400"/>
              <a:gd name="T42" fmla="*/ 29 w 400"/>
              <a:gd name="T43" fmla="*/ 195 h 400"/>
              <a:gd name="T44" fmla="*/ 204 w 400"/>
              <a:gd name="T45" fmla="*/ 171 h 400"/>
              <a:gd name="T46" fmla="*/ 218 w 400"/>
              <a:gd name="T47" fmla="*/ 200 h 400"/>
              <a:gd name="T48" fmla="*/ 211 w 400"/>
              <a:gd name="T49" fmla="*/ 202 h 400"/>
              <a:gd name="T50" fmla="*/ 73 w 400"/>
              <a:gd name="T51" fmla="*/ 314 h 400"/>
              <a:gd name="T52" fmla="*/ 29 w 400"/>
              <a:gd name="T53" fmla="*/ 200 h 400"/>
              <a:gd name="T54" fmla="*/ 200 w 400"/>
              <a:gd name="T55" fmla="*/ 371 h 400"/>
              <a:gd name="T56" fmla="*/ 95 w 400"/>
              <a:gd name="T57" fmla="*/ 335 h 400"/>
              <a:gd name="T58" fmla="*/ 229 w 400"/>
              <a:gd name="T59" fmla="*/ 228 h 400"/>
              <a:gd name="T60" fmla="*/ 230 w 400"/>
              <a:gd name="T61" fmla="*/ 228 h 400"/>
              <a:gd name="T62" fmla="*/ 267 w 400"/>
              <a:gd name="T63" fmla="*/ 357 h 400"/>
              <a:gd name="T64" fmla="*/ 200 w 400"/>
              <a:gd name="T65" fmla="*/ 371 h 400"/>
              <a:gd name="T66" fmla="*/ 295 w 400"/>
              <a:gd name="T67" fmla="*/ 342 h 400"/>
              <a:gd name="T68" fmla="*/ 262 w 400"/>
              <a:gd name="T69" fmla="*/ 220 h 400"/>
              <a:gd name="T70" fmla="*/ 368 w 400"/>
              <a:gd name="T71" fmla="*/ 227 h 400"/>
              <a:gd name="T72" fmla="*/ 295 w 400"/>
              <a:gd name="T73" fmla="*/ 34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00" h="400">
                <a:moveTo>
                  <a:pt x="200" y="0"/>
                </a:moveTo>
                <a:cubicBezTo>
                  <a:pt x="89" y="0"/>
                  <a:pt x="0" y="90"/>
                  <a:pt x="0" y="200"/>
                </a:cubicBezTo>
                <a:cubicBezTo>
                  <a:pt x="0" y="310"/>
                  <a:pt x="89" y="400"/>
                  <a:pt x="200" y="400"/>
                </a:cubicBezTo>
                <a:cubicBezTo>
                  <a:pt x="310" y="400"/>
                  <a:pt x="400" y="310"/>
                  <a:pt x="400" y="200"/>
                </a:cubicBezTo>
                <a:cubicBezTo>
                  <a:pt x="400" y="90"/>
                  <a:pt x="310" y="0"/>
                  <a:pt x="200" y="0"/>
                </a:cubicBezTo>
                <a:close/>
                <a:moveTo>
                  <a:pt x="332" y="92"/>
                </a:moveTo>
                <a:cubicBezTo>
                  <a:pt x="356" y="121"/>
                  <a:pt x="370" y="158"/>
                  <a:pt x="370" y="199"/>
                </a:cubicBezTo>
                <a:cubicBezTo>
                  <a:pt x="365" y="197"/>
                  <a:pt x="308" y="186"/>
                  <a:pt x="252" y="193"/>
                </a:cubicBezTo>
                <a:cubicBezTo>
                  <a:pt x="250" y="190"/>
                  <a:pt x="249" y="187"/>
                  <a:pt x="248" y="184"/>
                </a:cubicBezTo>
                <a:cubicBezTo>
                  <a:pt x="244" y="176"/>
                  <a:pt x="241" y="167"/>
                  <a:pt x="237" y="159"/>
                </a:cubicBezTo>
                <a:cubicBezTo>
                  <a:pt x="300" y="134"/>
                  <a:pt x="328" y="97"/>
                  <a:pt x="332" y="92"/>
                </a:cubicBezTo>
                <a:close/>
                <a:moveTo>
                  <a:pt x="200" y="30"/>
                </a:moveTo>
                <a:cubicBezTo>
                  <a:pt x="243" y="30"/>
                  <a:pt x="283" y="46"/>
                  <a:pt x="313" y="72"/>
                </a:cubicBezTo>
                <a:cubicBezTo>
                  <a:pt x="310" y="77"/>
                  <a:pt x="284" y="111"/>
                  <a:pt x="223" y="134"/>
                </a:cubicBezTo>
                <a:cubicBezTo>
                  <a:pt x="195" y="83"/>
                  <a:pt x="164" y="41"/>
                  <a:pt x="160" y="34"/>
                </a:cubicBezTo>
                <a:cubicBezTo>
                  <a:pt x="172" y="31"/>
                  <a:pt x="186" y="30"/>
                  <a:pt x="200" y="30"/>
                </a:cubicBezTo>
                <a:close/>
                <a:moveTo>
                  <a:pt x="127" y="46"/>
                </a:moveTo>
                <a:cubicBezTo>
                  <a:pt x="132" y="52"/>
                  <a:pt x="162" y="94"/>
                  <a:pt x="190" y="144"/>
                </a:cubicBezTo>
                <a:cubicBezTo>
                  <a:pt x="111" y="166"/>
                  <a:pt x="40" y="165"/>
                  <a:pt x="33" y="165"/>
                </a:cubicBezTo>
                <a:cubicBezTo>
                  <a:pt x="44" y="112"/>
                  <a:pt x="79" y="68"/>
                  <a:pt x="127" y="46"/>
                </a:cubicBezTo>
                <a:close/>
                <a:moveTo>
                  <a:pt x="29" y="200"/>
                </a:moveTo>
                <a:cubicBezTo>
                  <a:pt x="29" y="199"/>
                  <a:pt x="29" y="197"/>
                  <a:pt x="29" y="195"/>
                </a:cubicBezTo>
                <a:cubicBezTo>
                  <a:pt x="36" y="195"/>
                  <a:pt x="119" y="196"/>
                  <a:pt x="204" y="171"/>
                </a:cubicBezTo>
                <a:cubicBezTo>
                  <a:pt x="209" y="180"/>
                  <a:pt x="214" y="190"/>
                  <a:pt x="218" y="200"/>
                </a:cubicBezTo>
                <a:cubicBezTo>
                  <a:pt x="216" y="200"/>
                  <a:pt x="214" y="201"/>
                  <a:pt x="211" y="202"/>
                </a:cubicBezTo>
                <a:cubicBezTo>
                  <a:pt x="123" y="230"/>
                  <a:pt x="77" y="308"/>
                  <a:pt x="73" y="314"/>
                </a:cubicBezTo>
                <a:cubicBezTo>
                  <a:pt x="46" y="284"/>
                  <a:pt x="29" y="244"/>
                  <a:pt x="29" y="200"/>
                </a:cubicBezTo>
                <a:close/>
                <a:moveTo>
                  <a:pt x="200" y="371"/>
                </a:moveTo>
                <a:cubicBezTo>
                  <a:pt x="160" y="371"/>
                  <a:pt x="124" y="358"/>
                  <a:pt x="95" y="335"/>
                </a:cubicBezTo>
                <a:cubicBezTo>
                  <a:pt x="98" y="329"/>
                  <a:pt x="133" y="262"/>
                  <a:pt x="229" y="228"/>
                </a:cubicBezTo>
                <a:cubicBezTo>
                  <a:pt x="229" y="228"/>
                  <a:pt x="230" y="228"/>
                  <a:pt x="230" y="228"/>
                </a:cubicBezTo>
                <a:cubicBezTo>
                  <a:pt x="254" y="290"/>
                  <a:pt x="264" y="342"/>
                  <a:pt x="267" y="357"/>
                </a:cubicBezTo>
                <a:cubicBezTo>
                  <a:pt x="246" y="366"/>
                  <a:pt x="223" y="371"/>
                  <a:pt x="200" y="371"/>
                </a:cubicBezTo>
                <a:close/>
                <a:moveTo>
                  <a:pt x="295" y="342"/>
                </a:moveTo>
                <a:cubicBezTo>
                  <a:pt x="293" y="331"/>
                  <a:pt x="284" y="281"/>
                  <a:pt x="262" y="220"/>
                </a:cubicBezTo>
                <a:cubicBezTo>
                  <a:pt x="315" y="212"/>
                  <a:pt x="362" y="225"/>
                  <a:pt x="368" y="227"/>
                </a:cubicBezTo>
                <a:cubicBezTo>
                  <a:pt x="361" y="275"/>
                  <a:pt x="333" y="316"/>
                  <a:pt x="295" y="342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" name="Freeform 19">
            <a:extLst>
              <a:ext uri="{FF2B5EF4-FFF2-40B4-BE49-F238E27FC236}">
                <a16:creationId xmlns:a16="http://schemas.microsoft.com/office/drawing/2014/main" id="{436D425E-93DC-34E7-23E3-0B52923BB662}"/>
              </a:ext>
            </a:extLst>
          </p:cNvPr>
          <p:cNvSpPr>
            <a:spLocks/>
          </p:cNvSpPr>
          <p:nvPr userDrawn="1"/>
        </p:nvSpPr>
        <p:spPr bwMode="auto">
          <a:xfrm>
            <a:off x="3400798" y="4818720"/>
            <a:ext cx="230753" cy="230753"/>
          </a:xfrm>
          <a:custGeom>
            <a:avLst/>
            <a:gdLst>
              <a:gd name="T0" fmla="*/ 540 w 540"/>
              <a:gd name="T1" fmla="*/ 270 h 537"/>
              <a:gd name="T2" fmla="*/ 270 w 540"/>
              <a:gd name="T3" fmla="*/ 0 h 537"/>
              <a:gd name="T4" fmla="*/ 0 w 540"/>
              <a:gd name="T5" fmla="*/ 270 h 537"/>
              <a:gd name="T6" fmla="*/ 228 w 540"/>
              <a:gd name="T7" fmla="*/ 537 h 537"/>
              <a:gd name="T8" fmla="*/ 228 w 540"/>
              <a:gd name="T9" fmla="*/ 349 h 537"/>
              <a:gd name="T10" fmla="*/ 160 w 540"/>
              <a:gd name="T11" fmla="*/ 349 h 537"/>
              <a:gd name="T12" fmla="*/ 160 w 540"/>
              <a:gd name="T13" fmla="*/ 270 h 537"/>
              <a:gd name="T14" fmla="*/ 228 w 540"/>
              <a:gd name="T15" fmla="*/ 270 h 537"/>
              <a:gd name="T16" fmla="*/ 228 w 540"/>
              <a:gd name="T17" fmla="*/ 211 h 537"/>
              <a:gd name="T18" fmla="*/ 330 w 540"/>
              <a:gd name="T19" fmla="*/ 106 h 537"/>
              <a:gd name="T20" fmla="*/ 391 w 540"/>
              <a:gd name="T21" fmla="*/ 111 h 537"/>
              <a:gd name="T22" fmla="*/ 391 w 540"/>
              <a:gd name="T23" fmla="*/ 178 h 537"/>
              <a:gd name="T24" fmla="*/ 357 w 540"/>
              <a:gd name="T25" fmla="*/ 178 h 537"/>
              <a:gd name="T26" fmla="*/ 313 w 540"/>
              <a:gd name="T27" fmla="*/ 220 h 537"/>
              <a:gd name="T28" fmla="*/ 313 w 540"/>
              <a:gd name="T29" fmla="*/ 270 h 537"/>
              <a:gd name="T30" fmla="*/ 387 w 540"/>
              <a:gd name="T31" fmla="*/ 270 h 537"/>
              <a:gd name="T32" fmla="*/ 375 w 540"/>
              <a:gd name="T33" fmla="*/ 349 h 537"/>
              <a:gd name="T34" fmla="*/ 313 w 540"/>
              <a:gd name="T35" fmla="*/ 349 h 537"/>
              <a:gd name="T36" fmla="*/ 313 w 540"/>
              <a:gd name="T37" fmla="*/ 537 h 537"/>
              <a:gd name="T38" fmla="*/ 540 w 540"/>
              <a:gd name="T39" fmla="*/ 270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40" h="537">
                <a:moveTo>
                  <a:pt x="540" y="270"/>
                </a:moveTo>
                <a:cubicBezTo>
                  <a:pt x="540" y="121"/>
                  <a:pt x="419" y="0"/>
                  <a:pt x="270" y="0"/>
                </a:cubicBezTo>
                <a:cubicBezTo>
                  <a:pt x="121" y="0"/>
                  <a:pt x="0" y="121"/>
                  <a:pt x="0" y="270"/>
                </a:cubicBezTo>
                <a:cubicBezTo>
                  <a:pt x="0" y="405"/>
                  <a:pt x="99" y="517"/>
                  <a:pt x="228" y="537"/>
                </a:cubicBezTo>
                <a:cubicBezTo>
                  <a:pt x="228" y="349"/>
                  <a:pt x="228" y="349"/>
                  <a:pt x="228" y="349"/>
                </a:cubicBezTo>
                <a:cubicBezTo>
                  <a:pt x="160" y="349"/>
                  <a:pt x="160" y="349"/>
                  <a:pt x="160" y="349"/>
                </a:cubicBezTo>
                <a:cubicBezTo>
                  <a:pt x="160" y="270"/>
                  <a:pt x="160" y="270"/>
                  <a:pt x="160" y="270"/>
                </a:cubicBezTo>
                <a:cubicBezTo>
                  <a:pt x="228" y="270"/>
                  <a:pt x="228" y="270"/>
                  <a:pt x="228" y="270"/>
                </a:cubicBezTo>
                <a:cubicBezTo>
                  <a:pt x="228" y="211"/>
                  <a:pt x="228" y="211"/>
                  <a:pt x="228" y="211"/>
                </a:cubicBezTo>
                <a:cubicBezTo>
                  <a:pt x="228" y="143"/>
                  <a:pt x="268" y="106"/>
                  <a:pt x="330" y="106"/>
                </a:cubicBezTo>
                <a:cubicBezTo>
                  <a:pt x="360" y="106"/>
                  <a:pt x="391" y="111"/>
                  <a:pt x="391" y="111"/>
                </a:cubicBezTo>
                <a:cubicBezTo>
                  <a:pt x="391" y="178"/>
                  <a:pt x="391" y="178"/>
                  <a:pt x="391" y="178"/>
                </a:cubicBezTo>
                <a:cubicBezTo>
                  <a:pt x="357" y="178"/>
                  <a:pt x="357" y="178"/>
                  <a:pt x="357" y="178"/>
                </a:cubicBezTo>
                <a:cubicBezTo>
                  <a:pt x="323" y="178"/>
                  <a:pt x="313" y="198"/>
                  <a:pt x="313" y="220"/>
                </a:cubicBezTo>
                <a:cubicBezTo>
                  <a:pt x="313" y="270"/>
                  <a:pt x="313" y="270"/>
                  <a:pt x="313" y="270"/>
                </a:cubicBezTo>
                <a:cubicBezTo>
                  <a:pt x="387" y="270"/>
                  <a:pt x="387" y="270"/>
                  <a:pt x="387" y="270"/>
                </a:cubicBezTo>
                <a:cubicBezTo>
                  <a:pt x="375" y="349"/>
                  <a:pt x="375" y="349"/>
                  <a:pt x="375" y="349"/>
                </a:cubicBezTo>
                <a:cubicBezTo>
                  <a:pt x="313" y="349"/>
                  <a:pt x="313" y="349"/>
                  <a:pt x="313" y="349"/>
                </a:cubicBezTo>
                <a:cubicBezTo>
                  <a:pt x="313" y="537"/>
                  <a:pt x="313" y="537"/>
                  <a:pt x="313" y="537"/>
                </a:cubicBezTo>
                <a:cubicBezTo>
                  <a:pt x="442" y="517"/>
                  <a:pt x="540" y="405"/>
                  <a:pt x="540" y="27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7C9640CC-88CB-0D51-FCBF-B305B537FB21}"/>
              </a:ext>
            </a:extLst>
          </p:cNvPr>
          <p:cNvGrpSpPr/>
          <p:nvPr userDrawn="1"/>
        </p:nvGrpSpPr>
        <p:grpSpPr>
          <a:xfrm>
            <a:off x="6609411" y="4415246"/>
            <a:ext cx="236017" cy="182144"/>
            <a:chOff x="6609411" y="4415246"/>
            <a:chExt cx="236017" cy="182144"/>
          </a:xfrm>
        </p:grpSpPr>
        <p:sp>
          <p:nvSpPr>
            <p:cNvPr id="14" name="Freeform 40">
              <a:extLst>
                <a:ext uri="{FF2B5EF4-FFF2-40B4-BE49-F238E27FC236}">
                  <a16:creationId xmlns:a16="http://schemas.microsoft.com/office/drawing/2014/main" id="{34039AFB-BA2B-696E-FCF9-B41FBCE1EC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26728" y="4415246"/>
              <a:ext cx="202025" cy="104327"/>
            </a:xfrm>
            <a:custGeom>
              <a:avLst/>
              <a:gdLst>
                <a:gd name="T0" fmla="*/ 0 w 457"/>
                <a:gd name="T1" fmla="*/ 6 h 236"/>
                <a:gd name="T2" fmla="*/ 186 w 457"/>
                <a:gd name="T3" fmla="*/ 217 h 236"/>
                <a:gd name="T4" fmla="*/ 228 w 457"/>
                <a:gd name="T5" fmla="*/ 236 h 236"/>
                <a:gd name="T6" fmla="*/ 270 w 457"/>
                <a:gd name="T7" fmla="*/ 217 h 236"/>
                <a:gd name="T8" fmla="*/ 452 w 457"/>
                <a:gd name="T9" fmla="*/ 10 h 236"/>
                <a:gd name="T10" fmla="*/ 457 w 457"/>
                <a:gd name="T11" fmla="*/ 6 h 236"/>
                <a:gd name="T12" fmla="*/ 432 w 457"/>
                <a:gd name="T13" fmla="*/ 0 h 236"/>
                <a:gd name="T14" fmla="*/ 24 w 457"/>
                <a:gd name="T15" fmla="*/ 0 h 236"/>
                <a:gd name="T16" fmla="*/ 0 w 457"/>
                <a:gd name="T17" fmla="*/ 5 h 236"/>
                <a:gd name="T18" fmla="*/ 0 w 457"/>
                <a:gd name="T19" fmla="*/ 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7" h="236">
                  <a:moveTo>
                    <a:pt x="0" y="6"/>
                  </a:moveTo>
                  <a:cubicBezTo>
                    <a:pt x="186" y="217"/>
                    <a:pt x="186" y="217"/>
                    <a:pt x="186" y="217"/>
                  </a:cubicBezTo>
                  <a:cubicBezTo>
                    <a:pt x="197" y="229"/>
                    <a:pt x="212" y="236"/>
                    <a:pt x="228" y="236"/>
                  </a:cubicBezTo>
                  <a:cubicBezTo>
                    <a:pt x="244" y="236"/>
                    <a:pt x="259" y="229"/>
                    <a:pt x="270" y="217"/>
                  </a:cubicBezTo>
                  <a:cubicBezTo>
                    <a:pt x="452" y="10"/>
                    <a:pt x="452" y="10"/>
                    <a:pt x="452" y="10"/>
                  </a:cubicBezTo>
                  <a:cubicBezTo>
                    <a:pt x="454" y="8"/>
                    <a:pt x="455" y="7"/>
                    <a:pt x="457" y="6"/>
                  </a:cubicBezTo>
                  <a:cubicBezTo>
                    <a:pt x="449" y="2"/>
                    <a:pt x="441" y="0"/>
                    <a:pt x="4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5" y="0"/>
                    <a:pt x="7" y="2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5" name="Freeform 41">
              <a:extLst>
                <a:ext uri="{FF2B5EF4-FFF2-40B4-BE49-F238E27FC236}">
                  <a16:creationId xmlns:a16="http://schemas.microsoft.com/office/drawing/2014/main" id="{4C4F331C-FCF2-A72E-5AFD-A542A83782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9411" y="4428501"/>
              <a:ext cx="236017" cy="168889"/>
            </a:xfrm>
            <a:custGeom>
              <a:avLst/>
              <a:gdLst>
                <a:gd name="T0" fmla="*/ 524 w 534"/>
                <a:gd name="T1" fmla="*/ 0 h 382"/>
                <a:gd name="T2" fmla="*/ 521 w 534"/>
                <a:gd name="T3" fmla="*/ 6 h 382"/>
                <a:gd name="T4" fmla="*/ 338 w 534"/>
                <a:gd name="T5" fmla="*/ 213 h 382"/>
                <a:gd name="T6" fmla="*/ 267 w 534"/>
                <a:gd name="T7" fmla="*/ 245 h 382"/>
                <a:gd name="T8" fmla="*/ 195 w 534"/>
                <a:gd name="T9" fmla="*/ 213 h 382"/>
                <a:gd name="T10" fmla="*/ 10 w 534"/>
                <a:gd name="T11" fmla="*/ 2 h 382"/>
                <a:gd name="T12" fmla="*/ 9 w 534"/>
                <a:gd name="T13" fmla="*/ 1 h 382"/>
                <a:gd name="T14" fmla="*/ 0 w 534"/>
                <a:gd name="T15" fmla="*/ 33 h 382"/>
                <a:gd name="T16" fmla="*/ 0 w 534"/>
                <a:gd name="T17" fmla="*/ 319 h 382"/>
                <a:gd name="T18" fmla="*/ 63 w 534"/>
                <a:gd name="T19" fmla="*/ 382 h 382"/>
                <a:gd name="T20" fmla="*/ 471 w 534"/>
                <a:gd name="T21" fmla="*/ 382 h 382"/>
                <a:gd name="T22" fmla="*/ 534 w 534"/>
                <a:gd name="T23" fmla="*/ 319 h 382"/>
                <a:gd name="T24" fmla="*/ 534 w 534"/>
                <a:gd name="T25" fmla="*/ 33 h 382"/>
                <a:gd name="T26" fmla="*/ 524 w 534"/>
                <a:gd name="T27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4" h="382">
                  <a:moveTo>
                    <a:pt x="524" y="0"/>
                  </a:moveTo>
                  <a:cubicBezTo>
                    <a:pt x="523" y="2"/>
                    <a:pt x="522" y="4"/>
                    <a:pt x="521" y="6"/>
                  </a:cubicBezTo>
                  <a:cubicBezTo>
                    <a:pt x="338" y="213"/>
                    <a:pt x="338" y="213"/>
                    <a:pt x="338" y="213"/>
                  </a:cubicBezTo>
                  <a:cubicBezTo>
                    <a:pt x="320" y="233"/>
                    <a:pt x="294" y="245"/>
                    <a:pt x="267" y="245"/>
                  </a:cubicBezTo>
                  <a:cubicBezTo>
                    <a:pt x="240" y="245"/>
                    <a:pt x="213" y="233"/>
                    <a:pt x="195" y="21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3" y="10"/>
                    <a:pt x="0" y="21"/>
                    <a:pt x="0" y="33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53"/>
                    <a:pt x="28" y="382"/>
                    <a:pt x="63" y="382"/>
                  </a:cubicBezTo>
                  <a:cubicBezTo>
                    <a:pt x="471" y="382"/>
                    <a:pt x="471" y="382"/>
                    <a:pt x="471" y="382"/>
                  </a:cubicBezTo>
                  <a:cubicBezTo>
                    <a:pt x="506" y="382"/>
                    <a:pt x="534" y="353"/>
                    <a:pt x="534" y="319"/>
                  </a:cubicBezTo>
                  <a:cubicBezTo>
                    <a:pt x="534" y="33"/>
                    <a:pt x="534" y="33"/>
                    <a:pt x="534" y="33"/>
                  </a:cubicBezTo>
                  <a:cubicBezTo>
                    <a:pt x="534" y="21"/>
                    <a:pt x="530" y="10"/>
                    <a:pt x="524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F7788F0-0EF1-CA0C-C1F2-BA9131B3DB92}"/>
              </a:ext>
            </a:extLst>
          </p:cNvPr>
          <p:cNvSpPr txBox="1"/>
          <p:nvPr userDrawn="1"/>
        </p:nvSpPr>
        <p:spPr>
          <a:xfrm>
            <a:off x="3655236" y="4345877"/>
            <a:ext cx="2231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>
                <a:latin typeface="+mn-lt"/>
                <a:cs typeface="Arial" panose="020B0604020202020204" pitchFamily="34" charset="0"/>
              </a:rPr>
              <a:t>www.edge-core.com</a:t>
            </a:r>
            <a:endParaRPr lang="zh-TW" altLang="en-US" sz="12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B879699-F9A3-62BB-9D17-F6F9FED41F14}"/>
              </a:ext>
            </a:extLst>
          </p:cNvPr>
          <p:cNvSpPr txBox="1"/>
          <p:nvPr userDrawn="1"/>
        </p:nvSpPr>
        <p:spPr>
          <a:xfrm>
            <a:off x="6894883" y="4358376"/>
            <a:ext cx="1815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altLang="zh-TW" sz="1200">
                <a:latin typeface="Calibri" panose="020F0502020204030204" pitchFamily="34" charset="0"/>
                <a:cs typeface="Calibri" panose="020F0502020204030204" pitchFamily="34" charset="0"/>
              </a:rPr>
              <a:t>sales@edge-core.com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6CCF6028-CB00-5584-26F5-EF8D3D354DEF}"/>
              </a:ext>
            </a:extLst>
          </p:cNvPr>
          <p:cNvSpPr txBox="1"/>
          <p:nvPr userDrawn="1"/>
        </p:nvSpPr>
        <p:spPr>
          <a:xfrm>
            <a:off x="3655236" y="4777178"/>
            <a:ext cx="2231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>
                <a:latin typeface="+mn-lt"/>
                <a:cs typeface="Arial" panose="020B0604020202020204" pitchFamily="34" charset="0"/>
              </a:rPr>
              <a:t>Edgecore-Networks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3989D49-F881-712A-0754-04934E395DC9}"/>
              </a:ext>
            </a:extLst>
          </p:cNvPr>
          <p:cNvSpPr/>
          <p:nvPr userDrawn="1"/>
        </p:nvSpPr>
        <p:spPr>
          <a:xfrm>
            <a:off x="6894883" y="5121691"/>
            <a:ext cx="14387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altLang="zh-TW" sz="1200">
                <a:latin typeface="Calibri" panose="020F0502020204030204" pitchFamily="34" charset="0"/>
                <a:cs typeface="Calibri" panose="020F0502020204030204" pitchFamily="34" charset="0"/>
                <a:sym typeface="Open Sans"/>
              </a:rPr>
              <a:t>@EdgecoreNetwork</a:t>
            </a:r>
            <a:endParaRPr lang="zh-TW" altLang="en-US" sz="1200">
              <a:latin typeface="Calibri" panose="020F0502020204030204" pitchFamily="34" charset="0"/>
              <a:cs typeface="Calibri" panose="020F0502020204030204" pitchFamily="34" charset="0"/>
              <a:sym typeface="Open Sans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F3D07E4-461E-1642-9B3E-02B04C287D56}"/>
              </a:ext>
            </a:extLst>
          </p:cNvPr>
          <p:cNvSpPr txBox="1"/>
          <p:nvPr userDrawn="1"/>
        </p:nvSpPr>
        <p:spPr>
          <a:xfrm>
            <a:off x="3655236" y="5147990"/>
            <a:ext cx="2231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>
                <a:latin typeface="+mn-lt"/>
                <a:cs typeface="Arial" panose="020B0604020202020204" pitchFamily="34" charset="0"/>
              </a:rPr>
              <a:t>Edgecore-Networks Corporation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9BB8B27-7183-7D81-B3E3-BEA4306FFBD7}"/>
              </a:ext>
            </a:extLst>
          </p:cNvPr>
          <p:cNvSpPr/>
          <p:nvPr userDrawn="1"/>
        </p:nvSpPr>
        <p:spPr>
          <a:xfrm>
            <a:off x="6892057" y="4754070"/>
            <a:ext cx="1909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altLang="zh-TW" sz="1200" err="1">
                <a:latin typeface="Calibri" panose="020F0502020204030204" pitchFamily="34" charset="0"/>
                <a:cs typeface="Calibri" panose="020F0502020204030204" pitchFamily="34" charset="0"/>
              </a:rPr>
              <a:t>EdgecoreNetworks</a:t>
            </a:r>
            <a:r>
              <a:rPr lang="en-US" altLang="zh-TW" sz="1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1200" err="1">
                <a:latin typeface="Calibri" panose="020F0502020204030204" pitchFamily="34" charset="0"/>
                <a:cs typeface="Calibri" panose="020F0502020204030204" pitchFamily="34" charset="0"/>
              </a:rPr>
              <a:t>Marcom</a:t>
            </a:r>
            <a:endParaRPr lang="zh-TW" alt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7E74B2BF-15A8-2EFD-EA52-6E195E8DF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516" y="288845"/>
            <a:ext cx="1534128" cy="438322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1D213E88-AE00-3B90-103F-E816C137F780}"/>
              </a:ext>
            </a:extLst>
          </p:cNvPr>
          <p:cNvSpPr/>
          <p:nvPr userDrawn="1"/>
        </p:nvSpPr>
        <p:spPr>
          <a:xfrm>
            <a:off x="3660911" y="3762375"/>
            <a:ext cx="4870178" cy="48211"/>
          </a:xfrm>
          <a:prstGeom prst="rect">
            <a:avLst/>
          </a:prstGeom>
          <a:solidFill>
            <a:srgbClr val="313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662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id="{FA8EDF64-FE5E-B6BD-EDE3-EFCD9CE3B74C}"/>
              </a:ext>
            </a:extLst>
          </p:cNvPr>
          <p:cNvSpPr/>
          <p:nvPr userDrawn="1"/>
        </p:nvSpPr>
        <p:spPr>
          <a:xfrm>
            <a:off x="0" y="6409678"/>
            <a:ext cx="12192000" cy="448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547F24D-E690-FA29-08BC-1F520ADB3A19}"/>
              </a:ext>
            </a:extLst>
          </p:cNvPr>
          <p:cNvSpPr/>
          <p:nvPr userDrawn="1"/>
        </p:nvSpPr>
        <p:spPr>
          <a:xfrm>
            <a:off x="5007006" y="-1"/>
            <a:ext cx="7184994" cy="6858001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321"/>
                      </a14:imgEffect>
                      <a14:imgEffect>
                        <a14:saturation sat="33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1D4944F-AB13-EB01-EA2A-DD47FD6BC940}"/>
              </a:ext>
            </a:extLst>
          </p:cNvPr>
          <p:cNvSpPr/>
          <p:nvPr userDrawn="1"/>
        </p:nvSpPr>
        <p:spPr>
          <a:xfrm>
            <a:off x="0" y="-1"/>
            <a:ext cx="5007006" cy="68004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CB78D87-AA26-3A8F-0EC4-366523C10C1D}"/>
              </a:ext>
            </a:extLst>
          </p:cNvPr>
          <p:cNvSpPr txBox="1"/>
          <p:nvPr userDrawn="1"/>
        </p:nvSpPr>
        <p:spPr>
          <a:xfrm>
            <a:off x="851671" y="2590378"/>
            <a:ext cx="31765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TABLE OF CONTENTS</a:t>
            </a:r>
            <a:endParaRPr lang="zh-TW" altLang="en-US" sz="40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文字版面配置區 21">
            <a:extLst>
              <a:ext uri="{FF2B5EF4-FFF2-40B4-BE49-F238E27FC236}">
                <a16:creationId xmlns:a16="http://schemas.microsoft.com/office/drawing/2014/main" id="{664AA4A9-B9A7-0C64-8E00-C57575D121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62900" y="1309885"/>
            <a:ext cx="5849938" cy="349250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latin typeface="+mn-lt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0"/>
            <a:endParaRPr lang="zh-TW" altLang="en-US"/>
          </a:p>
        </p:txBody>
      </p:sp>
      <p:sp>
        <p:nvSpPr>
          <p:cNvPr id="6" name="文字版面配置區 24">
            <a:extLst>
              <a:ext uri="{FF2B5EF4-FFF2-40B4-BE49-F238E27FC236}">
                <a16:creationId xmlns:a16="http://schemas.microsoft.com/office/drawing/2014/main" id="{817DE097-6FBC-D609-2FA1-EA7A36E250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3832" y="1730760"/>
            <a:ext cx="3022600" cy="3091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0"/>
            <a:endParaRPr lang="zh-TW" altLang="en-US"/>
          </a:p>
        </p:txBody>
      </p:sp>
      <p:sp>
        <p:nvSpPr>
          <p:cNvPr id="7" name="文字版面配置區 26">
            <a:extLst>
              <a:ext uri="{FF2B5EF4-FFF2-40B4-BE49-F238E27FC236}">
                <a16:creationId xmlns:a16="http://schemas.microsoft.com/office/drawing/2014/main" id="{82B5D567-A63C-5F79-B760-11EFC07944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54194" y="1310072"/>
            <a:ext cx="727075" cy="349250"/>
          </a:xfrm>
        </p:spPr>
        <p:txBody>
          <a:bodyPr/>
          <a:lstStyle>
            <a:lvl1pPr marL="0" indent="0" algn="r">
              <a:buNone/>
              <a:defRPr lang="zh-TW" altLang="en-US" dirty="0"/>
            </a:lvl1pPr>
          </a:lstStyle>
          <a:p>
            <a:pPr lvl="0"/>
            <a:r>
              <a:rPr lang="en-US" altLang="zh-TW"/>
              <a:t>#</a:t>
            </a:r>
            <a:endParaRPr lang="zh-TW" altLang="en-US"/>
          </a:p>
        </p:txBody>
      </p:sp>
      <p:sp>
        <p:nvSpPr>
          <p:cNvPr id="8" name="文字版面配置區 21">
            <a:extLst>
              <a:ext uri="{FF2B5EF4-FFF2-40B4-BE49-F238E27FC236}">
                <a16:creationId xmlns:a16="http://schemas.microsoft.com/office/drawing/2014/main" id="{4F904F38-F99C-D78F-BE10-58FB3BCDD3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62900" y="2166015"/>
            <a:ext cx="5849938" cy="349250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latin typeface="+mn-lt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0"/>
            <a:endParaRPr lang="zh-TW" altLang="en-US"/>
          </a:p>
        </p:txBody>
      </p:sp>
      <p:sp>
        <p:nvSpPr>
          <p:cNvPr id="9" name="文字版面配置區 24">
            <a:extLst>
              <a:ext uri="{FF2B5EF4-FFF2-40B4-BE49-F238E27FC236}">
                <a16:creationId xmlns:a16="http://schemas.microsoft.com/office/drawing/2014/main" id="{C34D3405-70FB-B385-F791-95E39262CE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3366" y="2586890"/>
            <a:ext cx="3022600" cy="3091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0"/>
            <a:endParaRPr lang="zh-TW" altLang="en-US"/>
          </a:p>
        </p:txBody>
      </p:sp>
      <p:sp>
        <p:nvSpPr>
          <p:cNvPr id="10" name="文字版面配置區 26">
            <a:extLst>
              <a:ext uri="{FF2B5EF4-FFF2-40B4-BE49-F238E27FC236}">
                <a16:creationId xmlns:a16="http://schemas.microsoft.com/office/drawing/2014/main" id="{C25E5E1D-94FE-65DE-A692-05E520C686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53728" y="2166202"/>
            <a:ext cx="727075" cy="349250"/>
          </a:xfrm>
        </p:spPr>
        <p:txBody>
          <a:bodyPr/>
          <a:lstStyle>
            <a:lvl1pPr marL="0" indent="0" algn="r">
              <a:buNone/>
              <a:defRPr lang="zh-TW" altLang="en-US" dirty="0"/>
            </a:lvl1pPr>
          </a:lstStyle>
          <a:p>
            <a:pPr lvl="0"/>
            <a:r>
              <a:rPr lang="en-US" altLang="zh-TW"/>
              <a:t>#</a:t>
            </a:r>
            <a:endParaRPr lang="zh-TW" altLang="en-US"/>
          </a:p>
        </p:txBody>
      </p:sp>
      <p:sp>
        <p:nvSpPr>
          <p:cNvPr id="11" name="文字版面配置區 21">
            <a:extLst>
              <a:ext uri="{FF2B5EF4-FFF2-40B4-BE49-F238E27FC236}">
                <a16:creationId xmlns:a16="http://schemas.microsoft.com/office/drawing/2014/main" id="{AD519348-1DEB-5508-2DB7-0649BA7102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2900" y="3022145"/>
            <a:ext cx="5849938" cy="349250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latin typeface="+mn-lt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0"/>
            <a:endParaRPr lang="zh-TW" altLang="en-US"/>
          </a:p>
        </p:txBody>
      </p:sp>
      <p:sp>
        <p:nvSpPr>
          <p:cNvPr id="12" name="文字版面配置區 24">
            <a:extLst>
              <a:ext uri="{FF2B5EF4-FFF2-40B4-BE49-F238E27FC236}">
                <a16:creationId xmlns:a16="http://schemas.microsoft.com/office/drawing/2014/main" id="{0840F6C5-A9EC-4C61-738B-29C087527A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63366" y="3443020"/>
            <a:ext cx="3022600" cy="3091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0"/>
            <a:endParaRPr lang="zh-TW" altLang="en-US"/>
          </a:p>
        </p:txBody>
      </p:sp>
      <p:sp>
        <p:nvSpPr>
          <p:cNvPr id="13" name="文字版面配置區 26">
            <a:extLst>
              <a:ext uri="{FF2B5EF4-FFF2-40B4-BE49-F238E27FC236}">
                <a16:creationId xmlns:a16="http://schemas.microsoft.com/office/drawing/2014/main" id="{E54B49E9-8EDF-9C27-BA7D-3649690CD9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53728" y="3022332"/>
            <a:ext cx="727075" cy="349250"/>
          </a:xfrm>
        </p:spPr>
        <p:txBody>
          <a:bodyPr/>
          <a:lstStyle>
            <a:lvl1pPr marL="0" indent="0" algn="r">
              <a:buNone/>
              <a:defRPr lang="zh-TW" altLang="en-US" dirty="0"/>
            </a:lvl1pPr>
          </a:lstStyle>
          <a:p>
            <a:pPr lvl="0"/>
            <a:r>
              <a:rPr lang="en-US" altLang="zh-TW"/>
              <a:t>#</a:t>
            </a:r>
            <a:endParaRPr lang="zh-TW" altLang="en-US"/>
          </a:p>
        </p:txBody>
      </p:sp>
      <p:sp>
        <p:nvSpPr>
          <p:cNvPr id="14" name="文字版面配置區 21">
            <a:extLst>
              <a:ext uri="{FF2B5EF4-FFF2-40B4-BE49-F238E27FC236}">
                <a16:creationId xmlns:a16="http://schemas.microsoft.com/office/drawing/2014/main" id="{B5675639-B603-DB7A-2576-DDF8B5F5DA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62900" y="3878275"/>
            <a:ext cx="5849938" cy="349250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latin typeface="+mn-lt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0"/>
            <a:endParaRPr lang="zh-TW" altLang="en-US"/>
          </a:p>
        </p:txBody>
      </p:sp>
      <p:sp>
        <p:nvSpPr>
          <p:cNvPr id="15" name="文字版面配置區 24">
            <a:extLst>
              <a:ext uri="{FF2B5EF4-FFF2-40B4-BE49-F238E27FC236}">
                <a16:creationId xmlns:a16="http://schemas.microsoft.com/office/drawing/2014/main" id="{DADEA1EA-A749-BD99-E597-73C6F61AE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62900" y="4299150"/>
            <a:ext cx="3022600" cy="3091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0"/>
            <a:endParaRPr lang="zh-TW" altLang="en-US"/>
          </a:p>
        </p:txBody>
      </p:sp>
      <p:sp>
        <p:nvSpPr>
          <p:cNvPr id="16" name="文字版面配置區 26">
            <a:extLst>
              <a:ext uri="{FF2B5EF4-FFF2-40B4-BE49-F238E27FC236}">
                <a16:creationId xmlns:a16="http://schemas.microsoft.com/office/drawing/2014/main" id="{FCF3A3AD-BA10-A1D4-77D2-F731071A25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53262" y="3878462"/>
            <a:ext cx="727075" cy="349250"/>
          </a:xfrm>
        </p:spPr>
        <p:txBody>
          <a:bodyPr/>
          <a:lstStyle>
            <a:lvl1pPr marL="0" indent="0" algn="r">
              <a:buNone/>
              <a:defRPr lang="zh-TW" altLang="en-US" dirty="0"/>
            </a:lvl1pPr>
          </a:lstStyle>
          <a:p>
            <a:pPr lvl="0"/>
            <a:r>
              <a:rPr lang="en-US" altLang="zh-TW"/>
              <a:t>#</a:t>
            </a:r>
            <a:endParaRPr lang="zh-TW" altLang="en-US"/>
          </a:p>
        </p:txBody>
      </p:sp>
      <p:sp>
        <p:nvSpPr>
          <p:cNvPr id="17" name="文字版面配置區 21">
            <a:extLst>
              <a:ext uri="{FF2B5EF4-FFF2-40B4-BE49-F238E27FC236}">
                <a16:creationId xmlns:a16="http://schemas.microsoft.com/office/drawing/2014/main" id="{7C42F9EE-EE84-E7FF-A6A1-519E796563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62900" y="4698560"/>
            <a:ext cx="5849938" cy="349250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latin typeface="+mn-lt"/>
                <a:cs typeface="Arial" panose="020B0604020202020204" pitchFamily="34" charset="0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0"/>
            <a:endParaRPr lang="zh-TW" altLang="en-US"/>
          </a:p>
        </p:txBody>
      </p:sp>
      <p:sp>
        <p:nvSpPr>
          <p:cNvPr id="18" name="文字版面配置區 24">
            <a:extLst>
              <a:ext uri="{FF2B5EF4-FFF2-40B4-BE49-F238E27FC236}">
                <a16:creationId xmlns:a16="http://schemas.microsoft.com/office/drawing/2014/main" id="{FA95616B-C6EE-A002-F472-D9E87FA8580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62900" y="5119435"/>
            <a:ext cx="3022600" cy="3091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0"/>
            <a:endParaRPr lang="zh-TW" altLang="en-US" dirty="0"/>
          </a:p>
        </p:txBody>
      </p:sp>
      <p:sp>
        <p:nvSpPr>
          <p:cNvPr id="19" name="文字版面配置區 26">
            <a:extLst>
              <a:ext uri="{FF2B5EF4-FFF2-40B4-BE49-F238E27FC236}">
                <a16:creationId xmlns:a16="http://schemas.microsoft.com/office/drawing/2014/main" id="{8AC7B12F-273F-92A2-C1C0-EE2DF6FBB91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53262" y="4698747"/>
            <a:ext cx="727075" cy="349250"/>
          </a:xfrm>
        </p:spPr>
        <p:txBody>
          <a:bodyPr/>
          <a:lstStyle>
            <a:lvl1pPr marL="0" indent="0" algn="r">
              <a:buNone/>
              <a:defRPr lang="zh-TW" altLang="en-US" dirty="0"/>
            </a:lvl1pPr>
          </a:lstStyle>
          <a:p>
            <a:pPr lvl="0"/>
            <a:r>
              <a:rPr lang="en-US" altLang="zh-TW"/>
              <a:t>#</a:t>
            </a:r>
            <a:endParaRPr lang="zh-TW" altLang="en-US"/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D2726B8B-B256-0756-DC17-7594748161A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56" y="222249"/>
            <a:ext cx="1265229" cy="366529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6898C8F2-126D-8885-A644-428DA0ECB35C}"/>
              </a:ext>
            </a:extLst>
          </p:cNvPr>
          <p:cNvSpPr/>
          <p:nvPr userDrawn="1"/>
        </p:nvSpPr>
        <p:spPr>
          <a:xfrm>
            <a:off x="219056" y="6559387"/>
            <a:ext cx="13805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100" dirty="0"/>
              <a:t>www.edge-core.com</a:t>
            </a:r>
          </a:p>
        </p:txBody>
      </p:sp>
      <p:sp>
        <p:nvSpPr>
          <p:cNvPr id="23" name="TextBox 58">
            <a:extLst>
              <a:ext uri="{FF2B5EF4-FFF2-40B4-BE49-F238E27FC236}">
                <a16:creationId xmlns:a16="http://schemas.microsoft.com/office/drawing/2014/main" id="{77E94077-CE3B-DB73-E068-5A9E346666EA}"/>
              </a:ext>
            </a:extLst>
          </p:cNvPr>
          <p:cNvSpPr txBox="1"/>
          <p:nvPr userDrawn="1"/>
        </p:nvSpPr>
        <p:spPr>
          <a:xfrm>
            <a:off x="6407967" y="6569645"/>
            <a:ext cx="46281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©2023 </a:t>
            </a:r>
            <a:r>
              <a:rPr lang="en-US" sz="900" dirty="0" err="1"/>
              <a:t>Edgecore</a:t>
            </a:r>
            <a:r>
              <a:rPr lang="en-US" sz="900" dirty="0"/>
              <a:t> Networks Corporation. Confidential and Proprietary. Please do not distribute.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F69B413-EDFF-CDD7-2227-C682592AC8A8}"/>
              </a:ext>
            </a:extLst>
          </p:cNvPr>
          <p:cNvSpPr/>
          <p:nvPr userDrawn="1"/>
        </p:nvSpPr>
        <p:spPr>
          <a:xfrm>
            <a:off x="0" y="6800477"/>
            <a:ext cx="12192000" cy="7405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>
                  <a:lumMod val="90000"/>
                </a:schemeClr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6359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963A9B-07B6-83F7-E6B3-A1AA855CF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394A848-874B-3163-8878-2498FFF9F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600" y="1342581"/>
            <a:ext cx="11066510" cy="464258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41052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232CB50-6F25-E2A6-3938-5F6302996A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標題 7">
            <a:extLst>
              <a:ext uri="{FF2B5EF4-FFF2-40B4-BE49-F238E27FC236}">
                <a16:creationId xmlns:a16="http://schemas.microsoft.com/office/drawing/2014/main" id="{4042414C-22CF-D740-DCD2-6A700E601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00" y="779091"/>
            <a:ext cx="5108382" cy="652545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A01D0EF7-37AF-B06A-8962-1D42D48293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4289" y="1644650"/>
            <a:ext cx="5190404" cy="46815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CA89B5E-EFF0-EE18-E894-E3A8211554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56" y="222249"/>
            <a:ext cx="1265229" cy="36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0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AF07FCF0-85F0-F689-17CE-B90C01C109E2}"/>
              </a:ext>
            </a:extLst>
          </p:cNvPr>
          <p:cNvSpPr/>
          <p:nvPr userDrawn="1"/>
        </p:nvSpPr>
        <p:spPr>
          <a:xfrm>
            <a:off x="0" y="0"/>
            <a:ext cx="5740460" cy="6858000"/>
          </a:xfrm>
          <a:prstGeom prst="rect">
            <a:avLst/>
          </a:prstGeom>
          <a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321"/>
                      </a14:imgEffect>
                      <a14:imgEffect>
                        <a14:saturation sat="33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algn="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 descr="一張含有 室內, 地板, 天花板 的圖片&#10;&#10;自動產生的描述">
            <a:extLst>
              <a:ext uri="{FF2B5EF4-FFF2-40B4-BE49-F238E27FC236}">
                <a16:creationId xmlns:a16="http://schemas.microsoft.com/office/drawing/2014/main" id="{E2C30CF2-5291-16CE-B3DE-E919463CD0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969"/>
          <a:stretch/>
        </p:blipFill>
        <p:spPr>
          <a:xfrm>
            <a:off x="5740460" y="0"/>
            <a:ext cx="6468938" cy="686122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94144C7-FAF9-2560-6200-E215C0206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69012" y="633968"/>
            <a:ext cx="6909472" cy="7457746"/>
          </a:xfrm>
          <a:prstGeom prst="rect">
            <a:avLst/>
          </a:prstGeom>
        </p:spPr>
      </p:pic>
      <p:sp>
        <p:nvSpPr>
          <p:cNvPr id="7" name="標題 7">
            <a:extLst>
              <a:ext uri="{FF2B5EF4-FFF2-40B4-BE49-F238E27FC236}">
                <a16:creationId xmlns:a16="http://schemas.microsoft.com/office/drawing/2014/main" id="{DCCA0DE7-895B-13A3-37BD-84E47AF3B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00" y="779091"/>
            <a:ext cx="5108382" cy="652545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9" name="內容版面配置區 9">
            <a:extLst>
              <a:ext uri="{FF2B5EF4-FFF2-40B4-BE49-F238E27FC236}">
                <a16:creationId xmlns:a16="http://schemas.microsoft.com/office/drawing/2014/main" id="{F4A76819-1B15-E563-6D40-017A278D56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4289" y="1644650"/>
            <a:ext cx="5190404" cy="46815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C23457B-C17B-40AC-02B5-A2D6D253050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56" y="222249"/>
            <a:ext cx="1265229" cy="36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7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02C7E93-19CD-28AF-9C84-615547F5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5B054CF-7597-1796-1576-BB8773ED5F10}"/>
              </a:ext>
            </a:extLst>
          </p:cNvPr>
          <p:cNvSpPr/>
          <p:nvPr userDrawn="1"/>
        </p:nvSpPr>
        <p:spPr>
          <a:xfrm>
            <a:off x="0" y="0"/>
            <a:ext cx="5938982" cy="6858000"/>
          </a:xfrm>
          <a:prstGeom prst="rect">
            <a:avLst/>
          </a:prstGeom>
          <a:blipFill dpi="0" rotWithShape="1">
            <a:blip r:embed="rId3" cstate="print">
              <a:alphaModFix amt="57000"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algn="l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標題 7">
            <a:extLst>
              <a:ext uri="{FF2B5EF4-FFF2-40B4-BE49-F238E27FC236}">
                <a16:creationId xmlns:a16="http://schemas.microsoft.com/office/drawing/2014/main" id="{AE0F524A-F78F-A885-EBC4-3D9893E2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00" y="779091"/>
            <a:ext cx="5108382" cy="652545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6F6212E2-1EA5-B1CF-2488-906A4B0850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4289" y="1644650"/>
            <a:ext cx="5190404" cy="46815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9E812CD4-762D-7AA6-F965-979CB95170A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56" y="222249"/>
            <a:ext cx="1265229" cy="36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9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913AF785-C64F-B76E-476F-DCF4C2CB6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FF6D1FB-A458-35F7-210D-454A5C4A2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5073"/>
            <a:ext cx="10515600" cy="1108800"/>
          </a:xfrm>
        </p:spPr>
        <p:txBody>
          <a:bodyPr anchor="ctr">
            <a:normAutofit/>
          </a:bodyPr>
          <a:lstStyle>
            <a:lvl1pPr algn="ctr">
              <a:defRPr sz="6600">
                <a:latin typeface="+mn-lt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18B0FA9-DFE4-C980-D1F0-E45EAA7FF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656591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54117B6-CFD2-CA9C-4EED-2786FD7C79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7516" y="288845"/>
            <a:ext cx="1534128" cy="43832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D55192E8-48EB-F76C-47F1-562E70A2A079}"/>
              </a:ext>
            </a:extLst>
          </p:cNvPr>
          <p:cNvSpPr/>
          <p:nvPr userDrawn="1"/>
        </p:nvSpPr>
        <p:spPr>
          <a:xfrm>
            <a:off x="266854" y="6559387"/>
            <a:ext cx="13805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100"/>
              <a:t>www.edge-core.com</a:t>
            </a:r>
          </a:p>
        </p:txBody>
      </p:sp>
      <p:sp>
        <p:nvSpPr>
          <p:cNvPr id="11" name="TextBox 58">
            <a:extLst>
              <a:ext uri="{FF2B5EF4-FFF2-40B4-BE49-F238E27FC236}">
                <a16:creationId xmlns:a16="http://schemas.microsoft.com/office/drawing/2014/main" id="{137CC4F7-74A5-806A-68A0-BA72A7E322DC}"/>
              </a:ext>
            </a:extLst>
          </p:cNvPr>
          <p:cNvSpPr txBox="1"/>
          <p:nvPr userDrawn="1"/>
        </p:nvSpPr>
        <p:spPr>
          <a:xfrm>
            <a:off x="3620760" y="6574776"/>
            <a:ext cx="46281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©2023 Edgecore Networks Corporation. Confidential and Proprietary. Please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999959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76C396-DBE5-9DAD-CC56-8EF59BD38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9F65899-E0E8-2E43-FDA1-A24B50F3A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600" y="1631669"/>
            <a:ext cx="54000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6DBF5F5-DC11-4744-88D9-475546474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31669"/>
            <a:ext cx="54000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BB339328-8040-03E7-82F7-B7472439C6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925" y="1004400"/>
            <a:ext cx="11066463" cy="504000"/>
          </a:xfrm>
        </p:spPr>
        <p:txBody>
          <a:bodyPr anchor="ctr"/>
          <a:lstStyle>
            <a:lvl1pPr marL="0" indent="0">
              <a:buNone/>
              <a:defRPr>
                <a:solidFill>
                  <a:srgbClr val="EB0045"/>
                </a:solidFill>
              </a:defRPr>
            </a:lvl1pPr>
          </a:lstStyle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940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BCD272-EFDB-B22C-FC34-2D31A8D4F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00" y="298800"/>
            <a:ext cx="10515600" cy="874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93C338B-C3FB-EDA4-ED91-568BF7AF1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599" y="1625747"/>
            <a:ext cx="5400000" cy="504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BB43A08-3DB9-B1F5-1DFC-7DA5BEC67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599" y="2214000"/>
            <a:ext cx="5400000" cy="399283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01690999-5683-CEA4-2432-C667F5DA3E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25747"/>
            <a:ext cx="5400000" cy="50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zh-TW" altLang="en-US" sz="2400" b="1" smtClean="0"/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A7BE24F-791E-D0F9-5845-952881C99C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14000"/>
            <a:ext cx="5400000" cy="3992839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" name="文字版面配置區 7">
            <a:extLst>
              <a:ext uri="{FF2B5EF4-FFF2-40B4-BE49-F238E27FC236}">
                <a16:creationId xmlns:a16="http://schemas.microsoft.com/office/drawing/2014/main" id="{33C29024-B9A0-CACB-012E-08AEF1EBF3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2925" y="1004400"/>
            <a:ext cx="11066463" cy="504000"/>
          </a:xfrm>
        </p:spPr>
        <p:txBody>
          <a:bodyPr anchor="ctr"/>
          <a:lstStyle>
            <a:lvl1pPr marL="0" indent="0">
              <a:buNone/>
              <a:defRPr>
                <a:solidFill>
                  <a:srgbClr val="EB0045"/>
                </a:solidFill>
              </a:defRPr>
            </a:lvl1pPr>
          </a:lstStyle>
          <a:p>
            <a:pPr lv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45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F2FD26F-5673-38C7-3039-123E0FD2A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600" y="298800"/>
            <a:ext cx="11066510" cy="87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5EC9DD9-A202-C5DB-66DC-E50EBE908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800" y="1702800"/>
            <a:ext cx="110053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332FF55-ECBA-573D-B98C-8D2031ECBFC3}"/>
              </a:ext>
            </a:extLst>
          </p:cNvPr>
          <p:cNvSpPr/>
          <p:nvPr userDrawn="1"/>
        </p:nvSpPr>
        <p:spPr>
          <a:xfrm>
            <a:off x="266854" y="6559387"/>
            <a:ext cx="138050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100" dirty="0"/>
              <a:t>www.edge-core.com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E4AD35C2-756A-F7D7-AD27-AD586975239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965" y="6425956"/>
            <a:ext cx="1265229" cy="366529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C712D1A4-0F01-E974-431F-BC2ABD2A9D01}"/>
              </a:ext>
            </a:extLst>
          </p:cNvPr>
          <p:cNvSpPr/>
          <p:nvPr userDrawn="1"/>
        </p:nvSpPr>
        <p:spPr>
          <a:xfrm>
            <a:off x="0" y="6800477"/>
            <a:ext cx="12192000" cy="7405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2">
                  <a:lumMod val="90000"/>
                </a:schemeClr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TextBox 58">
            <a:extLst>
              <a:ext uri="{FF2B5EF4-FFF2-40B4-BE49-F238E27FC236}">
                <a16:creationId xmlns:a16="http://schemas.microsoft.com/office/drawing/2014/main" id="{C5974CD9-3F6D-79EC-84FD-5C95EAB272F5}"/>
              </a:ext>
            </a:extLst>
          </p:cNvPr>
          <p:cNvSpPr txBox="1"/>
          <p:nvPr userDrawn="1"/>
        </p:nvSpPr>
        <p:spPr>
          <a:xfrm>
            <a:off x="3620760" y="6574776"/>
            <a:ext cx="46281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©2023 Edgecore Networks Corporation. Confidential and Proprietary. Please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284532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3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B004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B0045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B0045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B0045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B0045"/>
        </a:buClr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support.edge-core.com/hc/en-us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B99DB7D6-2B76-04AC-ADBD-15C873270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199" y="2019601"/>
            <a:ext cx="10942801" cy="1507369"/>
          </a:xfrm>
        </p:spPr>
        <p:txBody>
          <a:bodyPr>
            <a:normAutofit/>
          </a:bodyPr>
          <a:lstStyle/>
          <a:p>
            <a:r>
              <a:rPr lang="en-US" altLang="zh-TW" dirty="0" err="1"/>
              <a:t>edgecore</a:t>
            </a:r>
            <a:r>
              <a:rPr lang="en-US" altLang="zh-TW" dirty="0"/>
              <a:t> product rework request process</a:t>
            </a:r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5622984-2B6C-3219-2C5C-41E175D2B6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80411" y="3429000"/>
            <a:ext cx="4959430" cy="724989"/>
          </a:xfrm>
        </p:spPr>
        <p:txBody>
          <a:bodyPr>
            <a:normAutofit/>
          </a:bodyPr>
          <a:lstStyle/>
          <a:p>
            <a:r>
              <a:rPr lang="en-US" altLang="zh-TW" dirty="0"/>
              <a:t>Ann Chung&lt;ann302_chung@edge-core.com&gt; </a:t>
            </a:r>
          </a:p>
          <a:p>
            <a:r>
              <a:rPr lang="en-US" altLang="zh-TW" dirty="0"/>
              <a:t>2025/10/17</a:t>
            </a:r>
          </a:p>
        </p:txBody>
      </p:sp>
    </p:spTree>
    <p:extLst>
      <p:ext uri="{BB962C8B-B14F-4D97-AF65-F5344CB8AC3E}">
        <p14:creationId xmlns:p14="http://schemas.microsoft.com/office/powerpoint/2010/main" val="238901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2EF89-5ABE-07AC-3803-65CCDEDAF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C7DB3A14-5C0F-17CC-42E1-1E62A77CFE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0720" y="337577"/>
            <a:ext cx="3270754" cy="5879740"/>
          </a:xfrm>
          <a:prstGeom prst="rect">
            <a:avLst/>
          </a:prstGeom>
        </p:spPr>
      </p:pic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9481CAE4-C96D-3631-6A59-EEBBA33F4E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19845" y="1016846"/>
            <a:ext cx="7688682" cy="5444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/>
              <a:t>F: Customer</a:t>
            </a:r>
          </a:p>
          <a:p>
            <a:pPr marL="0" indent="0">
              <a:buNone/>
            </a:pPr>
            <a:r>
              <a:rPr lang="en-US" altLang="zh-TW" sz="1400" dirty="0"/>
              <a:t>Customers who fill in the rework requirements.</a:t>
            </a:r>
          </a:p>
          <a:p>
            <a:pPr marL="0" indent="0">
              <a:buNone/>
            </a:pPr>
            <a:r>
              <a:rPr lang="en-US" altLang="zh-TW" b="1" dirty="0"/>
              <a:t>G: Sales</a:t>
            </a:r>
          </a:p>
          <a:p>
            <a:pPr marL="0" indent="0">
              <a:buNone/>
            </a:pPr>
            <a:r>
              <a:rPr lang="en-US" altLang="zh-TW" sz="1400" dirty="0"/>
              <a:t>Fill in the salesperson for this rework request.</a:t>
            </a:r>
          </a:p>
          <a:p>
            <a:pPr marL="0" indent="0">
              <a:buNone/>
            </a:pPr>
            <a:r>
              <a:rPr lang="en-US" altLang="zh-TW" b="1" dirty="0"/>
              <a:t>H: Quantity</a:t>
            </a:r>
          </a:p>
          <a:p>
            <a:pPr marL="0" indent="0">
              <a:buNone/>
            </a:pPr>
            <a:r>
              <a:rPr lang="en-US" altLang="zh-TW" sz="1400" dirty="0"/>
              <a:t>Fill in the quantity required for this rework.</a:t>
            </a:r>
          </a:p>
          <a:p>
            <a:pPr marL="0" indent="0">
              <a:buNone/>
            </a:pPr>
            <a:r>
              <a:rPr lang="en-US" altLang="zh-TW" b="1" dirty="0"/>
              <a:t>I: SO#</a:t>
            </a:r>
          </a:p>
          <a:p>
            <a:pPr marL="0" indent="0">
              <a:buNone/>
            </a:pPr>
            <a:r>
              <a:rPr lang="en-US" altLang="zh-TW" sz="1400" dirty="0"/>
              <a:t>Fill in the order number for this rework request.</a:t>
            </a:r>
          </a:p>
          <a:p>
            <a:pPr marL="0" indent="0">
              <a:buNone/>
            </a:pPr>
            <a:r>
              <a:rPr lang="en-US" altLang="zh-TW" b="1" dirty="0"/>
              <a:t>J: Cost ID</a:t>
            </a:r>
          </a:p>
          <a:p>
            <a:pPr marL="0" indent="0">
              <a:buNone/>
            </a:pPr>
            <a:r>
              <a:rPr lang="en-US" altLang="zh-TW" sz="1400" dirty="0"/>
              <a:t>Fill in the cost ID for this rework request.</a:t>
            </a:r>
            <a:endParaRPr lang="en-US" altLang="zh-TW" sz="1400" b="1" dirty="0"/>
          </a:p>
          <a:p>
            <a:pPr marL="0" indent="0">
              <a:buNone/>
            </a:pPr>
            <a:r>
              <a:rPr lang="en-US" altLang="zh-TW" b="1" dirty="0"/>
              <a:t>K:</a:t>
            </a:r>
            <a:r>
              <a:rPr lang="zh-TW" altLang="en-US" b="1" dirty="0"/>
              <a:t> </a:t>
            </a:r>
            <a:r>
              <a:rPr lang="en-US" altLang="zh-TW" b="1" dirty="0"/>
              <a:t>Requested shipment date(Filled by Requester </a:t>
            </a:r>
            <a:r>
              <a:rPr lang="en-US" altLang="zh-TW" b="1" dirty="0" err="1"/>
              <a:t>i.e</a:t>
            </a:r>
            <a:r>
              <a:rPr lang="en-US" altLang="zh-TW" b="1" dirty="0"/>
              <a:t> AE)</a:t>
            </a:r>
          </a:p>
          <a:p>
            <a:pPr marL="0" indent="0">
              <a:buNone/>
            </a:pPr>
            <a:r>
              <a:rPr lang="en-US" altLang="zh-TW" sz="1400" dirty="0"/>
              <a:t>Fill in the shipment date for this rework request.</a:t>
            </a:r>
          </a:p>
          <a:p>
            <a:pPr marL="0" indent="0">
              <a:buNone/>
            </a:pPr>
            <a:r>
              <a:rPr lang="en-US" altLang="zh-TW" b="1" dirty="0"/>
              <a:t>L:</a:t>
            </a:r>
            <a:r>
              <a:rPr lang="zh-TW" altLang="en-US" b="1" dirty="0"/>
              <a:t> 請領</a:t>
            </a:r>
            <a:r>
              <a:rPr lang="en-US" altLang="zh-TW" b="1" dirty="0"/>
              <a:t>(IC)</a:t>
            </a:r>
            <a:r>
              <a:rPr lang="zh-TW" altLang="en-US" b="1" dirty="0"/>
              <a:t>單號</a:t>
            </a:r>
            <a:r>
              <a:rPr lang="en-US" altLang="zh-TW" b="1" dirty="0"/>
              <a:t>#</a:t>
            </a:r>
          </a:p>
          <a:p>
            <a:pPr marL="0" indent="0">
              <a:buNone/>
            </a:pPr>
            <a:r>
              <a:rPr lang="en-US" altLang="zh-TW" sz="1400" dirty="0"/>
              <a:t>Fill in the IC number for this rework request.</a:t>
            </a:r>
          </a:p>
          <a:p>
            <a:pPr marL="0" indent="0">
              <a:buNone/>
            </a:pPr>
            <a:r>
              <a:rPr lang="en-US" altLang="zh-TW" b="1" dirty="0"/>
              <a:t>M:</a:t>
            </a:r>
            <a:r>
              <a:rPr lang="zh-TW" altLang="en-US" b="1" dirty="0"/>
              <a:t>入庫</a:t>
            </a:r>
            <a:r>
              <a:rPr lang="en-US" altLang="zh-TW" b="1" dirty="0"/>
              <a:t>(RT)</a:t>
            </a:r>
            <a:r>
              <a:rPr lang="zh-TW" altLang="en-US" b="1" dirty="0"/>
              <a:t>單號</a:t>
            </a:r>
            <a:r>
              <a:rPr lang="en-US" altLang="zh-TW" b="1" dirty="0"/>
              <a:t>#</a:t>
            </a:r>
          </a:p>
          <a:p>
            <a:pPr marL="0" indent="0">
              <a:buNone/>
            </a:pPr>
            <a:r>
              <a:rPr lang="en-US" altLang="zh-TW" sz="1400" dirty="0"/>
              <a:t>Fill in the RT number for this rework request.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88757006-33C8-47FF-4FE7-8F0D77E15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9845" y="98502"/>
            <a:ext cx="8072558" cy="842023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How to fill in the fields of the product rework form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7721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E8520-40F7-B6C6-9B77-CA857D7C1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1D2CA744-E8C1-11D4-73B2-5FC66F281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62" y="130336"/>
            <a:ext cx="3562847" cy="6144482"/>
          </a:xfrm>
          <a:prstGeom prst="rect">
            <a:avLst/>
          </a:prstGeom>
        </p:spPr>
      </p:pic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BDEC0CE5-CF21-9FC2-EE16-48A94575A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74186" y="980951"/>
            <a:ext cx="7688682" cy="5379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/>
              <a:t>N: Serial Number</a:t>
            </a:r>
          </a:p>
          <a:p>
            <a:pPr marL="0" indent="0">
              <a:buNone/>
            </a:pPr>
            <a:r>
              <a:rPr lang="en-US" altLang="zh-TW" sz="1400" dirty="0"/>
              <a:t>The serial number has not been obtained yet, so there’s no need to fill it in.</a:t>
            </a:r>
          </a:p>
          <a:p>
            <a:pPr marL="0" indent="0">
              <a:buNone/>
            </a:pPr>
            <a:r>
              <a:rPr lang="en-US" altLang="zh-TW" b="1" dirty="0"/>
              <a:t>O: Estimated completion date(Filled by Assignee </a:t>
            </a:r>
            <a:r>
              <a:rPr lang="en-US" altLang="zh-TW" b="1" dirty="0" err="1"/>
              <a:t>i.e</a:t>
            </a:r>
            <a:r>
              <a:rPr lang="en-US" altLang="zh-TW" b="1" dirty="0"/>
              <a:t> TS)</a:t>
            </a:r>
          </a:p>
          <a:p>
            <a:pPr marL="0" indent="0">
              <a:buNone/>
            </a:pPr>
            <a:r>
              <a:rPr lang="en-US" altLang="zh-TW" sz="1400" dirty="0"/>
              <a:t>This field is filled in by TS</a:t>
            </a:r>
          </a:p>
          <a:p>
            <a:pPr marL="0" indent="0">
              <a:buNone/>
            </a:pPr>
            <a:r>
              <a:rPr lang="en-US" altLang="zh-TW" b="1" dirty="0"/>
              <a:t>P: Model name before rework</a:t>
            </a:r>
          </a:p>
          <a:p>
            <a:pPr marL="0" indent="0">
              <a:buNone/>
            </a:pPr>
            <a:r>
              <a:rPr lang="en-US" altLang="zh-TW" sz="1400" dirty="0"/>
              <a:t>Fill in the model name before the rework.</a:t>
            </a:r>
          </a:p>
          <a:p>
            <a:pPr marL="0" indent="0">
              <a:buNone/>
            </a:pPr>
            <a:r>
              <a:rPr lang="en-US" altLang="zh-TW" b="1" dirty="0"/>
              <a:t>Q: Part number before work</a:t>
            </a:r>
          </a:p>
          <a:p>
            <a:pPr marL="0" indent="0">
              <a:buNone/>
            </a:pPr>
            <a:r>
              <a:rPr lang="en-US" altLang="zh-TW" sz="1400" dirty="0"/>
              <a:t>Fill in the part number before the rework.</a:t>
            </a:r>
          </a:p>
          <a:p>
            <a:pPr marL="0" indent="0">
              <a:buNone/>
            </a:pPr>
            <a:r>
              <a:rPr lang="en-US" altLang="zh-TW" b="1" dirty="0"/>
              <a:t>R: Model name after rework</a:t>
            </a:r>
          </a:p>
          <a:p>
            <a:pPr marL="0" indent="0">
              <a:buNone/>
            </a:pPr>
            <a:r>
              <a:rPr lang="en-US" altLang="zh-TW" sz="1400" dirty="0"/>
              <a:t>Fill in the model name after the rework.</a:t>
            </a:r>
          </a:p>
          <a:p>
            <a:pPr marL="0" indent="0">
              <a:buNone/>
            </a:pPr>
            <a:r>
              <a:rPr lang="en-US" altLang="zh-TW" b="1" dirty="0"/>
              <a:t>S:</a:t>
            </a:r>
            <a:r>
              <a:rPr lang="zh-TW" altLang="en-US" b="1" dirty="0"/>
              <a:t> </a:t>
            </a:r>
            <a:r>
              <a:rPr lang="en-US" altLang="zh-TW" b="1" dirty="0"/>
              <a:t>Part number after work</a:t>
            </a:r>
          </a:p>
          <a:p>
            <a:pPr marL="0" indent="0">
              <a:buNone/>
            </a:pPr>
            <a:r>
              <a:rPr lang="en-US" altLang="zh-TW" sz="1400" dirty="0"/>
              <a:t>Fill in the part number after the rework.</a:t>
            </a:r>
          </a:p>
          <a:p>
            <a:pPr marL="0" indent="0">
              <a:buNone/>
            </a:pPr>
            <a:r>
              <a:rPr lang="en-US" altLang="zh-TW" b="1" dirty="0"/>
              <a:t>T:</a:t>
            </a:r>
            <a:r>
              <a:rPr lang="zh-TW" altLang="en-US" b="1" dirty="0"/>
              <a:t> </a:t>
            </a:r>
            <a:r>
              <a:rPr lang="en-US" altLang="zh-TW" b="1" dirty="0"/>
              <a:t>Quality Control</a:t>
            </a:r>
          </a:p>
          <a:p>
            <a:pPr marL="0" indent="0">
              <a:buNone/>
            </a:pPr>
            <a:r>
              <a:rPr lang="en-US" altLang="zh-TW" sz="1400" dirty="0"/>
              <a:t>If you need QA to do QC, please fill in.</a:t>
            </a:r>
          </a:p>
          <a:p>
            <a:pPr marL="0" indent="0">
              <a:buNone/>
            </a:pPr>
            <a:r>
              <a:rPr lang="en-US" altLang="zh-TW" b="1" dirty="0"/>
              <a:t>U: Note</a:t>
            </a:r>
          </a:p>
          <a:p>
            <a:pPr marL="0" indent="0">
              <a:buNone/>
            </a:pPr>
            <a:r>
              <a:rPr lang="en-US" altLang="zh-TW" dirty="0"/>
              <a:t>Fill in the notes.</a:t>
            </a: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FCE2BD65-C27F-6378-2793-246D83ED7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809" y="44895"/>
            <a:ext cx="8072558" cy="842023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How to fill in the fields of the product rework form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3061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A8598B-42F2-8840-9970-0F8D334C2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Fill in the rework subject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8E92C8-0135-4685-EC53-FA8C24E90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0499" y="2856092"/>
            <a:ext cx="7889689" cy="377843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Fill in the rework subject.</a:t>
            </a:r>
          </a:p>
          <a:p>
            <a:pPr marL="0" indent="0">
              <a:buNone/>
            </a:pPr>
            <a:r>
              <a:rPr lang="en-US" altLang="zh-TW" dirty="0"/>
              <a:t>The following diagram is for reference.</a:t>
            </a:r>
            <a:endParaRPr lang="zh-TW" altLang="en-US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A253780-5952-4590-5EE2-1B93DD0FC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0" y="1376582"/>
            <a:ext cx="9078592" cy="127652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8EA6EA37-3FA5-7885-D895-B24015897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99" y="3900047"/>
            <a:ext cx="8364117" cy="15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01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914A0-6403-92AE-CEBC-618384A9A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406C5F-955B-8C03-F76A-AD53FF625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Fill in the rework content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C488718-008E-AA55-9810-701D5F387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0978" y="1335578"/>
            <a:ext cx="4661262" cy="8748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Please fill in the rework content on internal note.</a:t>
            </a:r>
          </a:p>
          <a:p>
            <a:pPr marL="0" indent="0">
              <a:buNone/>
            </a:pPr>
            <a:r>
              <a:rPr lang="en-US" altLang="zh-TW" dirty="0"/>
              <a:t>The following diagram is for reference.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9D913CD-C037-E0C8-E1C3-41F0A13BF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0" y="1243269"/>
            <a:ext cx="4867954" cy="274358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82FDB16-F2B1-31D3-2319-7973E198E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909" y="2481110"/>
            <a:ext cx="4048690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63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914A0-6403-92AE-CEBC-618384A9A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406C5F-955B-8C03-F76A-AD53FF625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Submit the rework ticket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C488718-008E-AA55-9810-701D5F387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605543"/>
            <a:ext cx="7343192" cy="4748604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Select the inverted triangle icon then select Open icon to submit rework request.</a:t>
            </a:r>
          </a:p>
          <a:p>
            <a:pPr marL="0" indent="0">
              <a:buNone/>
            </a:pPr>
            <a:r>
              <a:rPr lang="en-US" altLang="zh-TW" dirty="0"/>
              <a:t>After submitting successfully, you will see the following ticket number.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9B08189-AD65-FC40-D975-181E882AF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65" y="1544221"/>
            <a:ext cx="3658111" cy="272453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A61EDDC-9C20-4A6B-70D6-9AA3A1A16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416" y="2457314"/>
            <a:ext cx="4039164" cy="9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50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875840A-3FE1-7A89-B8EB-8FD5DD1EA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437" y="391413"/>
            <a:ext cx="10711544" cy="513657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To view the rework list, please click on the rework request on the left, and the entire rework list will be displayed.</a:t>
            </a:r>
            <a:endParaRPr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9AA934DC-D69A-E2C7-6088-469EDD055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51" y="905070"/>
            <a:ext cx="11016289" cy="525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36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501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759D3F-48F4-1520-B860-903CEDCC8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4789"/>
            <a:ext cx="10515600" cy="55908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How to submit the product rework request on the </a:t>
            </a:r>
            <a:r>
              <a:rPr lang="en-US" altLang="zh-TW" dirty="0" err="1"/>
              <a:t>edgecore</a:t>
            </a:r>
            <a:r>
              <a:rPr lang="en-US" altLang="zh-TW" dirty="0"/>
              <a:t> Zendesk system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691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F4E7DE-C73D-63F8-13C3-4B3BFE91D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31" y="779091"/>
            <a:ext cx="5750369" cy="501069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How to login the Zendesk system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DAE7A07-2D21-80A2-9FCF-2656EB0DB5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5298" y="1397370"/>
            <a:ext cx="11567695" cy="5334355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1) Click the below Zendesk system.</a:t>
            </a:r>
          </a:p>
          <a:p>
            <a:pPr marL="0" indent="0">
              <a:buNone/>
            </a:pPr>
            <a:r>
              <a:rPr lang="en-US" altLang="zh-TW" dirty="0" err="1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edgecore</a:t>
            </a:r>
            <a:r>
              <a:rPr lang="en-US" altLang="zh-TW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zh-TW" dirty="0" err="1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zendesk</a:t>
            </a:r>
            <a:r>
              <a:rPr lang="en-US" altLang="zh-TW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system</a:t>
            </a:r>
            <a:br>
              <a:rPr lang="en-US" altLang="zh-TW" dirty="0"/>
            </a:b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2)Click the sign in icon.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2173F26-FA57-8EDE-EE1B-39F3BD183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98" y="2664823"/>
            <a:ext cx="11302927" cy="362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9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3900B-4450-449A-5788-2E1F68289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B87788-F1E6-1B3C-9D1B-812E8427F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22191C4-BD0F-572D-D552-4459B5F67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600" y="1483624"/>
            <a:ext cx="11028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3)Click the switch to agent sign-in.</a:t>
            </a:r>
          </a:p>
          <a:p>
            <a:pPr marL="0" indent="0">
              <a:buNone/>
            </a:pPr>
            <a:r>
              <a:rPr lang="en-US" altLang="zh-TW" dirty="0"/>
              <a:t>Note: It will use your </a:t>
            </a:r>
            <a:r>
              <a:rPr lang="en-US" altLang="zh-TW" dirty="0" err="1"/>
              <a:t>Edgecore</a:t>
            </a:r>
            <a:r>
              <a:rPr lang="en-US" altLang="zh-TW" dirty="0"/>
              <a:t> account password to log in. 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71D663E-D9E7-D7A6-CDC0-BB4EF916C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40" y="2145784"/>
            <a:ext cx="6214251" cy="420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05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5C51F-F4E0-7EEA-462A-0D9F606EA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629F63-ACF9-60A7-FD44-4AB085DFD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4C6EB6-309F-2E03-9BBC-EAC4CCB330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2925" y="1483623"/>
            <a:ext cx="54000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4) At this time, you will see the your account as red frame.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A1813F4-2E20-C349-3473-0593D1E87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2029098"/>
            <a:ext cx="11490715" cy="374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7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1CAD5-D5D9-1CA1-737E-FA776A18B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6A7D371-9D60-FD74-9E30-4C8C9B25F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A21197-01BC-F3AC-3D29-F204AB1A0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600" y="1338226"/>
            <a:ext cx="11066510" cy="4644781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5) First, click the A icon, then click the B icon.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254E9AD-0CFB-3637-735D-F7B102AE4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51" y="1846217"/>
            <a:ext cx="3965442" cy="464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3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1CE61F-6E46-84F7-297F-A936C8B32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99" y="779091"/>
            <a:ext cx="9050917" cy="652545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How to submit the rework request on Zendesk system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739EA6-2517-61A4-844D-410B793553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8791" y="1574982"/>
            <a:ext cx="10972980" cy="5156744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1) Click the +add icon. 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197F9EE-D956-E75A-3655-BC9CA486D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1" y="2138610"/>
            <a:ext cx="4467849" cy="42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25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63833-80D8-7ED0-E2BF-966E45193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5E7EF7-7889-70E6-7711-28A017CC76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3600" y="394182"/>
            <a:ext cx="11066510" cy="50161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2) At this point, you will see a new ticket.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6827A41-8B15-657C-9E0E-76762607F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89" y="816310"/>
            <a:ext cx="4094613" cy="564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91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E6717-BD3F-FD48-E2E3-2B4930F48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FCCFF38-432B-A170-5360-2F397BE1D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91145" y="1015977"/>
            <a:ext cx="7867893" cy="5541577"/>
          </a:xfrm>
        </p:spPr>
        <p:txBody>
          <a:bodyPr/>
          <a:lstStyle/>
          <a:p>
            <a:pPr marL="0" indent="0">
              <a:buNone/>
            </a:pPr>
            <a:r>
              <a:rPr lang="en-US" altLang="zh-TW" b="1" dirty="0"/>
              <a:t>A: Requester</a:t>
            </a:r>
          </a:p>
          <a:p>
            <a:pPr marL="0" indent="0">
              <a:buNone/>
            </a:pPr>
            <a:r>
              <a:rPr lang="en-US" altLang="zh-TW" dirty="0"/>
              <a:t>Fill in your name. Here I use Roxanne as an example.</a:t>
            </a:r>
          </a:p>
          <a:p>
            <a:pPr marL="0" indent="0">
              <a:buNone/>
            </a:pPr>
            <a:endParaRPr lang="en-US" altLang="zh-TW" b="1" dirty="0"/>
          </a:p>
          <a:p>
            <a:pPr marL="0" indent="0">
              <a:buNone/>
            </a:pPr>
            <a:r>
              <a:rPr lang="en-US" altLang="zh-TW" b="1" dirty="0"/>
              <a:t>B: Assignee</a:t>
            </a:r>
            <a:r>
              <a:rPr lang="zh-TW" altLang="en-US" b="1" dirty="0"/>
              <a:t> </a:t>
            </a:r>
            <a:endParaRPr lang="en-US" altLang="zh-TW" b="1" dirty="0"/>
          </a:p>
          <a:p>
            <a:pPr marL="0" indent="0">
              <a:buNone/>
            </a:pPr>
            <a:r>
              <a:rPr lang="en-US" altLang="zh-TW" dirty="0"/>
              <a:t>The system will assign to Ann directly, so you don't need to fill it in.</a:t>
            </a:r>
          </a:p>
          <a:p>
            <a:pPr marL="0" indent="0">
              <a:buNone/>
            </a:pPr>
            <a:endParaRPr lang="en-US" altLang="zh-TW" b="1" dirty="0"/>
          </a:p>
          <a:p>
            <a:pPr marL="0" indent="0">
              <a:buNone/>
            </a:pPr>
            <a:r>
              <a:rPr lang="en-US" altLang="zh-TW" b="1" dirty="0"/>
              <a:t>C: Followers</a:t>
            </a:r>
          </a:p>
          <a:p>
            <a:pPr marL="0" indent="0">
              <a:buNone/>
            </a:pPr>
            <a:r>
              <a:rPr lang="en-US" altLang="zh-TW" dirty="0"/>
              <a:t>For this rework, please also include the employee who needs to be informed by adding their name.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b="1" dirty="0"/>
              <a:t>D: Form</a:t>
            </a:r>
          </a:p>
          <a:p>
            <a:pPr marL="0" indent="0">
              <a:buNone/>
            </a:pPr>
            <a:r>
              <a:rPr lang="en-US" altLang="zh-TW" dirty="0"/>
              <a:t>Select the Product Rework Request Form.</a:t>
            </a:r>
          </a:p>
          <a:p>
            <a:pPr marL="0" indent="0">
              <a:buNone/>
            </a:pPr>
            <a:endParaRPr lang="en-US" altLang="zh-TW" b="1" dirty="0"/>
          </a:p>
          <a:p>
            <a:pPr marL="0" indent="0">
              <a:buNone/>
            </a:pPr>
            <a:r>
              <a:rPr lang="en-US" altLang="zh-TW" b="1" dirty="0"/>
              <a:t>E: Priority</a:t>
            </a:r>
          </a:p>
          <a:p>
            <a:pPr marL="0" indent="0">
              <a:buNone/>
            </a:pPr>
            <a:r>
              <a:rPr lang="en-US" altLang="zh-TW" dirty="0"/>
              <a:t>Please check the urgency of your rework.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C3C6515-86CF-7838-518E-8BDCB707F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65" y="390101"/>
            <a:ext cx="3553321" cy="6077798"/>
          </a:xfrm>
          <a:prstGeom prst="rect">
            <a:avLst/>
          </a:prstGeom>
        </p:spPr>
      </p:pic>
      <p:sp>
        <p:nvSpPr>
          <p:cNvPr id="10" name="標題 1">
            <a:extLst>
              <a:ext uri="{FF2B5EF4-FFF2-40B4-BE49-F238E27FC236}">
                <a16:creationId xmlns:a16="http://schemas.microsoft.com/office/drawing/2014/main" id="{543ECEEF-E2D7-D89F-D7D4-A34AA2F10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813" y="124628"/>
            <a:ext cx="8072558" cy="842023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How to fill in the fields of the product rework form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2477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自訂 3">
      <a:dk1>
        <a:srgbClr val="151515"/>
      </a:dk1>
      <a:lt1>
        <a:srgbClr val="FFFFFF"/>
      </a:lt1>
      <a:dk2>
        <a:srgbClr val="B5B5B5"/>
      </a:dk2>
      <a:lt2>
        <a:srgbClr val="606B7D"/>
      </a:lt2>
      <a:accent1>
        <a:srgbClr val="D9D9D9"/>
      </a:accent1>
      <a:accent2>
        <a:srgbClr val="EB0045"/>
      </a:accent2>
      <a:accent3>
        <a:srgbClr val="A9A9AB"/>
      </a:accent3>
      <a:accent4>
        <a:srgbClr val="D8D8D8"/>
      </a:accent4>
      <a:accent5>
        <a:srgbClr val="74849D"/>
      </a:accent5>
      <a:accent6>
        <a:srgbClr val="EB0045"/>
      </a:accent6>
      <a:hlink>
        <a:srgbClr val="455C7B"/>
      </a:hlink>
      <a:folHlink>
        <a:srgbClr val="B5B5B6"/>
      </a:folHlink>
    </a:clrScheme>
    <a:fontScheme name="Edgecore Template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b99d4e-663b-4be5-bdb4-a134a5449699">
      <Terms xmlns="http://schemas.microsoft.com/office/infopath/2007/PartnerControls"/>
    </lcf76f155ced4ddcb4097134ff3c332f>
    <TaxCatchAll xmlns="93e60e6c-3157-4de7-b369-8e978daddc8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699E3D4D7CE8454691402F3D3110981F" ma:contentTypeVersion="15" ma:contentTypeDescription="建立新的文件。" ma:contentTypeScope="" ma:versionID="b752ee1f1381aa8a904301d873743ba0">
  <xsd:schema xmlns:xsd="http://www.w3.org/2001/XMLSchema" xmlns:xs="http://www.w3.org/2001/XMLSchema" xmlns:p="http://schemas.microsoft.com/office/2006/metadata/properties" xmlns:ns2="19b99d4e-663b-4be5-bdb4-a134a5449699" xmlns:ns3="93e60e6c-3157-4de7-b369-8e978daddc8b" targetNamespace="http://schemas.microsoft.com/office/2006/metadata/properties" ma:root="true" ma:fieldsID="2dc0849a79a26d5e81e1165265fc8a86" ns2:_="" ns3:_="">
    <xsd:import namespace="19b99d4e-663b-4be5-bdb4-a134a5449699"/>
    <xsd:import namespace="93e60e6c-3157-4de7-b369-8e978daddc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b99d4e-663b-4be5-bdb4-a134a54496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影像標籤" ma:readOnly="false" ma:fieldId="{5cf76f15-5ced-4ddc-b409-7134ff3c332f}" ma:taxonomyMulti="true" ma:sspId="13e062cc-ba6e-498b-9065-d62fc69144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e60e6c-3157-4de7-b369-8e978daddc8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12bd401-43c8-4c94-a25c-efd8b248896b}" ma:internalName="TaxCatchAll" ma:showField="CatchAllData" ma:web="93e60e6c-3157-4de7-b369-8e978daddc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81ADF5-3268-4232-A215-FE372476F0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2F18DA-D4FB-4215-9F39-DFF6758E0BCC}">
  <ds:schemaRefs>
    <ds:schemaRef ds:uri="http://schemas.microsoft.com/office/2006/metadata/properties"/>
    <ds:schemaRef ds:uri="http://schemas.microsoft.com/office/infopath/2007/PartnerControls"/>
    <ds:schemaRef ds:uri="19b99d4e-663b-4be5-bdb4-a134a5449699"/>
    <ds:schemaRef ds:uri="93e60e6c-3157-4de7-b369-8e978daddc8b"/>
  </ds:schemaRefs>
</ds:datastoreItem>
</file>

<file path=customXml/itemProps3.xml><?xml version="1.0" encoding="utf-8"?>
<ds:datastoreItem xmlns:ds="http://schemas.openxmlformats.org/officeDocument/2006/customXml" ds:itemID="{6FCEEFAA-AF0B-495A-A979-E2A4B4A0FB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b99d4e-663b-4be5-bdb4-a134a5449699"/>
    <ds:schemaRef ds:uri="93e60e6c-3157-4de7-b369-8e978daddc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598</Words>
  <Application>Microsoft Office PowerPoint</Application>
  <PresentationFormat>寬螢幕</PresentationFormat>
  <Paragraphs>89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佈景主題</vt:lpstr>
      <vt:lpstr>edgecore product rework request process</vt:lpstr>
      <vt:lpstr>How to submit the product rework request on the edgecore Zendesk system</vt:lpstr>
      <vt:lpstr>How to login the Zendesk system</vt:lpstr>
      <vt:lpstr>PowerPoint 簡報</vt:lpstr>
      <vt:lpstr>PowerPoint 簡報</vt:lpstr>
      <vt:lpstr>PowerPoint 簡報</vt:lpstr>
      <vt:lpstr>How to submit the rework request on Zendesk system</vt:lpstr>
      <vt:lpstr>PowerPoint 簡報</vt:lpstr>
      <vt:lpstr>How to fill in the fields of the product rework form</vt:lpstr>
      <vt:lpstr>How to fill in the fields of the product rework form</vt:lpstr>
      <vt:lpstr>How to fill in the fields of the product rework form</vt:lpstr>
      <vt:lpstr>Fill in the rework subject</vt:lpstr>
      <vt:lpstr>Fill in the rework content</vt:lpstr>
      <vt:lpstr>Submit the rework ticket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ariel_yin 尹亭雅</dc:creator>
  <cp:lastModifiedBy>Ann Chung</cp:lastModifiedBy>
  <cp:revision>20</cp:revision>
  <dcterms:created xsi:type="dcterms:W3CDTF">2023-02-21T02:27:38Z</dcterms:created>
  <dcterms:modified xsi:type="dcterms:W3CDTF">2025-10-17T10:25:16Z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0x010100699E3D4D7CE8454691402F3D3110981F</vt:lpwstr>
  </property>
</Properties>
</file>